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7" r:id="rId5"/>
    <p:sldId id="256" r:id="rId6"/>
    <p:sldId id="260" r:id="rId7"/>
    <p:sldId id="261" r:id="rId8"/>
    <p:sldId id="300" r:id="rId9"/>
    <p:sldId id="297" r:id="rId10"/>
    <p:sldId id="298" r:id="rId11"/>
    <p:sldId id="299" r:id="rId12"/>
    <p:sldId id="301" r:id="rId13"/>
    <p:sldId id="302" r:id="rId14"/>
    <p:sldId id="303" r:id="rId15"/>
    <p:sldId id="291" r:id="rId1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17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C10B2B-C93B-7AE2-CA6F-589E6347BFD9}" v="109" dt="2024-05-17T05:18:35.7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338" y="96"/>
      </p:cViewPr>
      <p:guideLst>
        <p:guide orient="horz" pos="331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576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Maya Gallego" userId="S::cmayag@tcc.com.co::d6fe320c-1f8f-4a51-8d4b-2cb583107027" providerId="AD" clId="Web-{BDCA6CE0-EE90-FA23-80DA-E5315CFE6626}"/>
    <pc:docChg chg="modSld">
      <pc:chgData name="Cristian Maya Gallego" userId="S::cmayag@tcc.com.co::d6fe320c-1f8f-4a51-8d4b-2cb583107027" providerId="AD" clId="Web-{BDCA6CE0-EE90-FA23-80DA-E5315CFE6626}" dt="2024-05-10T05:10:31.833" v="3" actId="20577"/>
      <pc:docMkLst>
        <pc:docMk/>
      </pc:docMkLst>
      <pc:sldChg chg="modSp">
        <pc:chgData name="Cristian Maya Gallego" userId="S::cmayag@tcc.com.co::d6fe320c-1f8f-4a51-8d4b-2cb583107027" providerId="AD" clId="Web-{BDCA6CE0-EE90-FA23-80DA-E5315CFE6626}" dt="2024-05-10T05:10:31.833" v="3" actId="20577"/>
        <pc:sldMkLst>
          <pc:docMk/>
          <pc:sldMk cId="1659291349" sldId="256"/>
        </pc:sldMkLst>
        <pc:spChg chg="mod">
          <ac:chgData name="Cristian Maya Gallego" userId="S::cmayag@tcc.com.co::d6fe320c-1f8f-4a51-8d4b-2cb583107027" providerId="AD" clId="Web-{BDCA6CE0-EE90-FA23-80DA-E5315CFE6626}" dt="2024-05-10T05:10:31.833" v="3" actId="20577"/>
          <ac:spMkLst>
            <pc:docMk/>
            <pc:sldMk cId="1659291349" sldId="256"/>
            <ac:spMk id="4" creationId="{227CE749-C26F-F19F-7CA0-D1C9D0C71EB3}"/>
          </ac:spMkLst>
        </pc:spChg>
      </pc:sldChg>
    </pc:docChg>
  </pc:docChgLst>
  <pc:docChgLst>
    <pc:chgData name="Cristian Maya Gallego" userId="S::cmayag@tcc.com.co::d6fe320c-1f8f-4a51-8d4b-2cb583107027" providerId="AD" clId="Web-{8662D763-DE4A-0253-ACC2-E4BB2FE4C96F}"/>
    <pc:docChg chg="modSld">
      <pc:chgData name="Cristian Maya Gallego" userId="S::cmayag@tcc.com.co::d6fe320c-1f8f-4a51-8d4b-2cb583107027" providerId="AD" clId="Web-{8662D763-DE4A-0253-ACC2-E4BB2FE4C96F}" dt="2024-05-10T12:47:21.664" v="31" actId="1076"/>
      <pc:docMkLst>
        <pc:docMk/>
      </pc:docMkLst>
      <pc:sldChg chg="modTransition">
        <pc:chgData name="Cristian Maya Gallego" userId="S::cmayag@tcc.com.co::d6fe320c-1f8f-4a51-8d4b-2cb583107027" providerId="AD" clId="Web-{8662D763-DE4A-0253-ACC2-E4BB2FE4C96F}" dt="2024-05-10T12:25:56.161" v="2"/>
        <pc:sldMkLst>
          <pc:docMk/>
          <pc:sldMk cId="1659291349" sldId="256"/>
        </pc:sldMkLst>
      </pc:sldChg>
      <pc:sldChg chg="modSp modTransition">
        <pc:chgData name="Cristian Maya Gallego" userId="S::cmayag@tcc.com.co::d6fe320c-1f8f-4a51-8d4b-2cb583107027" providerId="AD" clId="Web-{8662D763-DE4A-0253-ACC2-E4BB2FE4C96F}" dt="2024-05-10T12:26:18.286" v="3"/>
        <pc:sldMkLst>
          <pc:docMk/>
          <pc:sldMk cId="2206207896" sldId="260"/>
        </pc:sldMkLst>
        <pc:spChg chg="mod">
          <ac:chgData name="Cristian Maya Gallego" userId="S::cmayag@tcc.com.co::d6fe320c-1f8f-4a51-8d4b-2cb583107027" providerId="AD" clId="Web-{8662D763-DE4A-0253-ACC2-E4BB2FE4C96F}" dt="2024-05-10T12:15:44.551" v="0" actId="20577"/>
          <ac:spMkLst>
            <pc:docMk/>
            <pc:sldMk cId="2206207896" sldId="260"/>
            <ac:spMk id="2" creationId="{F965A2A8-3372-F66D-27C7-A876CC808D01}"/>
          </ac:spMkLst>
        </pc:spChg>
      </pc:sldChg>
      <pc:sldChg chg="modTransition">
        <pc:chgData name="Cristian Maya Gallego" userId="S::cmayag@tcc.com.co::d6fe320c-1f8f-4a51-8d4b-2cb583107027" providerId="AD" clId="Web-{8662D763-DE4A-0253-ACC2-E4BB2FE4C96F}" dt="2024-05-10T12:26:24.239" v="4"/>
        <pc:sldMkLst>
          <pc:docMk/>
          <pc:sldMk cId="1801250091" sldId="261"/>
        </pc:sldMkLst>
      </pc:sldChg>
      <pc:sldChg chg="modTransition addAnim modAnim">
        <pc:chgData name="Cristian Maya Gallego" userId="S::cmayag@tcc.com.co::d6fe320c-1f8f-4a51-8d4b-2cb583107027" providerId="AD" clId="Web-{8662D763-DE4A-0253-ACC2-E4BB2FE4C96F}" dt="2024-05-10T12:30:11.636" v="13"/>
        <pc:sldMkLst>
          <pc:docMk/>
          <pc:sldMk cId="2950276063" sldId="291"/>
        </pc:sldMkLst>
      </pc:sldChg>
      <pc:sldChg chg="addSp delSp modSp modTransition">
        <pc:chgData name="Cristian Maya Gallego" userId="S::cmayag@tcc.com.co::d6fe320c-1f8f-4a51-8d4b-2cb583107027" providerId="AD" clId="Web-{8662D763-DE4A-0253-ACC2-E4BB2FE4C96F}" dt="2024-05-10T12:47:01.866" v="29" actId="14100"/>
        <pc:sldMkLst>
          <pc:docMk/>
          <pc:sldMk cId="120005986" sldId="297"/>
        </pc:sldMkLst>
        <pc:spChg chg="add del mod">
          <ac:chgData name="Cristian Maya Gallego" userId="S::cmayag@tcc.com.co::d6fe320c-1f8f-4a51-8d4b-2cb583107027" providerId="AD" clId="Web-{8662D763-DE4A-0253-ACC2-E4BB2FE4C96F}" dt="2024-05-10T12:45:00.566" v="15"/>
          <ac:spMkLst>
            <pc:docMk/>
            <pc:sldMk cId="120005986" sldId="297"/>
            <ac:spMk id="6" creationId="{A8491710-39A1-1E6D-A784-F7E2D1DF538F}"/>
          </ac:spMkLst>
        </pc:spChg>
        <pc:picChg chg="del">
          <ac:chgData name="Cristian Maya Gallego" userId="S::cmayag@tcc.com.co::d6fe320c-1f8f-4a51-8d4b-2cb583107027" providerId="AD" clId="Web-{8662D763-DE4A-0253-ACC2-E4BB2FE4C96F}" dt="2024-05-10T12:44:59.441" v="14"/>
          <ac:picMkLst>
            <pc:docMk/>
            <pc:sldMk cId="120005986" sldId="297"/>
            <ac:picMk id="2" creationId="{65BDED32-5403-34AA-4D8E-CDF29C8C04D7}"/>
          </ac:picMkLst>
        </pc:picChg>
        <pc:picChg chg="add mod ord modCrop">
          <ac:chgData name="Cristian Maya Gallego" userId="S::cmayag@tcc.com.co::d6fe320c-1f8f-4a51-8d4b-2cb583107027" providerId="AD" clId="Web-{8662D763-DE4A-0253-ACC2-E4BB2FE4C96F}" dt="2024-05-10T12:47:01.866" v="29" actId="14100"/>
          <ac:picMkLst>
            <pc:docMk/>
            <pc:sldMk cId="120005986" sldId="297"/>
            <ac:picMk id="7" creationId="{32697AD7-0AEC-9033-17E3-EB3890AF99BC}"/>
          </ac:picMkLst>
        </pc:picChg>
      </pc:sldChg>
      <pc:sldChg chg="modTransition">
        <pc:chgData name="Cristian Maya Gallego" userId="S::cmayag@tcc.com.co::d6fe320c-1f8f-4a51-8d4b-2cb583107027" providerId="AD" clId="Web-{8662D763-DE4A-0253-ACC2-E4BB2FE4C96F}" dt="2024-05-10T12:28:07.492" v="8"/>
        <pc:sldMkLst>
          <pc:docMk/>
          <pc:sldMk cId="2334361139" sldId="298"/>
        </pc:sldMkLst>
      </pc:sldChg>
      <pc:sldChg chg="addSp delSp modSp modTransition">
        <pc:chgData name="Cristian Maya Gallego" userId="S::cmayag@tcc.com.co::d6fe320c-1f8f-4a51-8d4b-2cb583107027" providerId="AD" clId="Web-{8662D763-DE4A-0253-ACC2-E4BB2FE4C96F}" dt="2024-05-10T12:47:21.664" v="31" actId="1076"/>
        <pc:sldMkLst>
          <pc:docMk/>
          <pc:sldMk cId="2440334491" sldId="299"/>
        </pc:sldMkLst>
        <pc:spChg chg="add del mod">
          <ac:chgData name="Cristian Maya Gallego" userId="S::cmayag@tcc.com.co::d6fe320c-1f8f-4a51-8d4b-2cb583107027" providerId="AD" clId="Web-{8662D763-DE4A-0253-ACC2-E4BB2FE4C96F}" dt="2024-05-10T12:46:25.850" v="23"/>
          <ac:spMkLst>
            <pc:docMk/>
            <pc:sldMk cId="2440334491" sldId="299"/>
            <ac:spMk id="11" creationId="{9D2E398C-D247-D153-B31C-70A8CDA79407}"/>
          </ac:spMkLst>
        </pc:spChg>
        <pc:picChg chg="del">
          <ac:chgData name="Cristian Maya Gallego" userId="S::cmayag@tcc.com.co::d6fe320c-1f8f-4a51-8d4b-2cb583107027" providerId="AD" clId="Web-{8662D763-DE4A-0253-ACC2-E4BB2FE4C96F}" dt="2024-05-10T12:46:23.428" v="22"/>
          <ac:picMkLst>
            <pc:docMk/>
            <pc:sldMk cId="2440334491" sldId="299"/>
            <ac:picMk id="4" creationId="{1A5C6741-0D7A-F5E5-3D73-8ED29CFC1C52}"/>
          </ac:picMkLst>
        </pc:picChg>
        <pc:picChg chg="add mod ord modCrop">
          <ac:chgData name="Cristian Maya Gallego" userId="S::cmayag@tcc.com.co::d6fe320c-1f8f-4a51-8d4b-2cb583107027" providerId="AD" clId="Web-{8662D763-DE4A-0253-ACC2-E4BB2FE4C96F}" dt="2024-05-10T12:47:21.664" v="31" actId="1076"/>
          <ac:picMkLst>
            <pc:docMk/>
            <pc:sldMk cId="2440334491" sldId="299"/>
            <ac:picMk id="12" creationId="{1A5A6424-4234-E4E9-B04C-5455F071377C}"/>
          </ac:picMkLst>
        </pc:picChg>
      </pc:sldChg>
      <pc:sldChg chg="modTransition">
        <pc:chgData name="Cristian Maya Gallego" userId="S::cmayag@tcc.com.co::d6fe320c-1f8f-4a51-8d4b-2cb583107027" providerId="AD" clId="Web-{8662D763-DE4A-0253-ACC2-E4BB2FE4C96F}" dt="2024-05-10T12:26:28.849" v="5"/>
        <pc:sldMkLst>
          <pc:docMk/>
          <pc:sldMk cId="100612168" sldId="300"/>
        </pc:sldMkLst>
      </pc:sldChg>
    </pc:docChg>
  </pc:docChgLst>
  <pc:docChgLst>
    <pc:chgData name="Cristian Maya Gallego" userId="S::cmayag@tcc.com.co::d6fe320c-1f8f-4a51-8d4b-2cb583107027" providerId="AD" clId="Web-{652A3254-1480-0EF0-65B3-7009926F298A}"/>
    <pc:docChg chg="addSld delSld modSld sldOrd">
      <pc:chgData name="Cristian Maya Gallego" userId="S::cmayag@tcc.com.co::d6fe320c-1f8f-4a51-8d4b-2cb583107027" providerId="AD" clId="Web-{652A3254-1480-0EF0-65B3-7009926F298A}" dt="2024-05-10T05:46:45.980" v="350"/>
      <pc:docMkLst>
        <pc:docMk/>
      </pc:docMkLst>
      <pc:sldChg chg="delSp modSp">
        <pc:chgData name="Cristian Maya Gallego" userId="S::cmayag@tcc.com.co::d6fe320c-1f8f-4a51-8d4b-2cb583107027" providerId="AD" clId="Web-{652A3254-1480-0EF0-65B3-7009926F298A}" dt="2024-05-10T05:42:35.629" v="329" actId="20577"/>
        <pc:sldMkLst>
          <pc:docMk/>
          <pc:sldMk cId="1659291349" sldId="256"/>
        </pc:sldMkLst>
        <pc:spChg chg="mod">
          <ac:chgData name="Cristian Maya Gallego" userId="S::cmayag@tcc.com.co::d6fe320c-1f8f-4a51-8d4b-2cb583107027" providerId="AD" clId="Web-{652A3254-1480-0EF0-65B3-7009926F298A}" dt="2024-05-10T05:21:29.275" v="10" actId="14100"/>
          <ac:spMkLst>
            <pc:docMk/>
            <pc:sldMk cId="1659291349" sldId="256"/>
            <ac:spMk id="4" creationId="{227CE749-C26F-F19F-7CA0-D1C9D0C71EB3}"/>
          </ac:spMkLst>
        </pc:spChg>
        <pc:spChg chg="del">
          <ac:chgData name="Cristian Maya Gallego" userId="S::cmayag@tcc.com.co::d6fe320c-1f8f-4a51-8d4b-2cb583107027" providerId="AD" clId="Web-{652A3254-1480-0EF0-65B3-7009926F298A}" dt="2024-05-10T05:22:52.574" v="53"/>
          <ac:spMkLst>
            <pc:docMk/>
            <pc:sldMk cId="1659291349" sldId="256"/>
            <ac:spMk id="5" creationId="{46CAA480-A6F9-A9C1-30D0-AA742FFEA38B}"/>
          </ac:spMkLst>
        </pc:spChg>
        <pc:spChg chg="mod">
          <ac:chgData name="Cristian Maya Gallego" userId="S::cmayag@tcc.com.co::d6fe320c-1f8f-4a51-8d4b-2cb583107027" providerId="AD" clId="Web-{652A3254-1480-0EF0-65B3-7009926F298A}" dt="2024-05-10T05:22:20.198" v="33" actId="1076"/>
          <ac:spMkLst>
            <pc:docMk/>
            <pc:sldMk cId="1659291349" sldId="256"/>
            <ac:spMk id="6" creationId="{306B1812-38F8-F2E9-ED52-1935F86CADC5}"/>
          </ac:spMkLst>
        </pc:spChg>
        <pc:spChg chg="mod">
          <ac:chgData name="Cristian Maya Gallego" userId="S::cmayag@tcc.com.co::d6fe320c-1f8f-4a51-8d4b-2cb583107027" providerId="AD" clId="Web-{652A3254-1480-0EF0-65B3-7009926F298A}" dt="2024-05-10T05:22:20.198" v="32" actId="1076"/>
          <ac:spMkLst>
            <pc:docMk/>
            <pc:sldMk cId="1659291349" sldId="256"/>
            <ac:spMk id="7" creationId="{AEF516E4-E91E-091F-58C5-215A4E21DCE9}"/>
          </ac:spMkLst>
        </pc:spChg>
        <pc:spChg chg="mod">
          <ac:chgData name="Cristian Maya Gallego" userId="S::cmayag@tcc.com.co::d6fe320c-1f8f-4a51-8d4b-2cb583107027" providerId="AD" clId="Web-{652A3254-1480-0EF0-65B3-7009926F298A}" dt="2024-05-10T05:22:20.198" v="34" actId="1076"/>
          <ac:spMkLst>
            <pc:docMk/>
            <pc:sldMk cId="1659291349" sldId="256"/>
            <ac:spMk id="8" creationId="{117CB05D-EBAB-A3CE-7D12-575158599597}"/>
          </ac:spMkLst>
        </pc:spChg>
        <pc:spChg chg="mod">
          <ac:chgData name="Cristian Maya Gallego" userId="S::cmayag@tcc.com.co::d6fe320c-1f8f-4a51-8d4b-2cb583107027" providerId="AD" clId="Web-{652A3254-1480-0EF0-65B3-7009926F298A}" dt="2024-05-10T05:42:35.629" v="329" actId="20577"/>
          <ac:spMkLst>
            <pc:docMk/>
            <pc:sldMk cId="1659291349" sldId="256"/>
            <ac:spMk id="9" creationId="{3AC9665F-9B27-8DAE-50E5-BA0FC618F038}"/>
          </ac:spMkLst>
        </pc:spChg>
      </pc:sldChg>
      <pc:sldChg chg="modSp">
        <pc:chgData name="Cristian Maya Gallego" userId="S::cmayag@tcc.com.co::d6fe320c-1f8f-4a51-8d4b-2cb583107027" providerId="AD" clId="Web-{652A3254-1480-0EF0-65B3-7009926F298A}" dt="2024-05-10T05:24:40.859" v="101" actId="20577"/>
        <pc:sldMkLst>
          <pc:docMk/>
          <pc:sldMk cId="2206207896" sldId="260"/>
        </pc:sldMkLst>
        <pc:spChg chg="mod">
          <ac:chgData name="Cristian Maya Gallego" userId="S::cmayag@tcc.com.co::d6fe320c-1f8f-4a51-8d4b-2cb583107027" providerId="AD" clId="Web-{652A3254-1480-0EF0-65B3-7009926F298A}" dt="2024-05-10T05:24:40.859" v="101" actId="20577"/>
          <ac:spMkLst>
            <pc:docMk/>
            <pc:sldMk cId="2206207896" sldId="260"/>
            <ac:spMk id="2" creationId="{F965A2A8-3372-F66D-27C7-A876CC808D01}"/>
          </ac:spMkLst>
        </pc:spChg>
      </pc:sldChg>
      <pc:sldChg chg="addSp delSp modSp">
        <pc:chgData name="Cristian Maya Gallego" userId="S::cmayag@tcc.com.co::d6fe320c-1f8f-4a51-8d4b-2cb583107027" providerId="AD" clId="Web-{652A3254-1480-0EF0-65B3-7009926F298A}" dt="2024-05-10T05:44:17.898" v="334"/>
        <pc:sldMkLst>
          <pc:docMk/>
          <pc:sldMk cId="1801250091" sldId="261"/>
        </pc:sldMkLst>
        <pc:spChg chg="mod">
          <ac:chgData name="Cristian Maya Gallego" userId="S::cmayag@tcc.com.co::d6fe320c-1f8f-4a51-8d4b-2cb583107027" providerId="AD" clId="Web-{652A3254-1480-0EF0-65B3-7009926F298A}" dt="2024-05-10T05:27:37.832" v="187" actId="20577"/>
          <ac:spMkLst>
            <pc:docMk/>
            <pc:sldMk cId="1801250091" sldId="261"/>
            <ac:spMk id="2" creationId="{2BA33A42-DD2E-DDC7-A1AB-7FA1D8C45F7F}"/>
          </ac:spMkLst>
        </pc:spChg>
        <pc:spChg chg="mod">
          <ac:chgData name="Cristian Maya Gallego" userId="S::cmayag@tcc.com.co::d6fe320c-1f8f-4a51-8d4b-2cb583107027" providerId="AD" clId="Web-{652A3254-1480-0EF0-65B3-7009926F298A}" dt="2024-05-10T05:27:29.051" v="186" actId="1076"/>
          <ac:spMkLst>
            <pc:docMk/>
            <pc:sldMk cId="1801250091" sldId="261"/>
            <ac:spMk id="3" creationId="{0E13F81B-3761-3FBC-09C6-583084E8DB19}"/>
          </ac:spMkLst>
        </pc:spChg>
        <pc:spChg chg="add del mod">
          <ac:chgData name="Cristian Maya Gallego" userId="S::cmayag@tcc.com.co::d6fe320c-1f8f-4a51-8d4b-2cb583107027" providerId="AD" clId="Web-{652A3254-1480-0EF0-65B3-7009926F298A}" dt="2024-05-10T05:28:15.852" v="191"/>
          <ac:spMkLst>
            <pc:docMk/>
            <pc:sldMk cId="1801250091" sldId="261"/>
            <ac:spMk id="5" creationId="{90D997E8-149E-2F47-1F55-560EFCBD9320}"/>
          </ac:spMkLst>
        </pc:spChg>
        <pc:spChg chg="add del mod">
          <ac:chgData name="Cristian Maya Gallego" userId="S::cmayag@tcc.com.co::d6fe320c-1f8f-4a51-8d4b-2cb583107027" providerId="AD" clId="Web-{652A3254-1480-0EF0-65B3-7009926F298A}" dt="2024-05-10T05:28:58.369" v="201"/>
          <ac:spMkLst>
            <pc:docMk/>
            <pc:sldMk cId="1801250091" sldId="261"/>
            <ac:spMk id="7" creationId="{D00AD026-62EC-1B6A-5164-5DD7D6B1E3FA}"/>
          </ac:spMkLst>
        </pc:spChg>
        <pc:spChg chg="add del mod">
          <ac:chgData name="Cristian Maya Gallego" userId="S::cmayag@tcc.com.co::d6fe320c-1f8f-4a51-8d4b-2cb583107027" providerId="AD" clId="Web-{652A3254-1480-0EF0-65B3-7009926F298A}" dt="2024-05-10T05:44:17.898" v="334"/>
          <ac:spMkLst>
            <pc:docMk/>
            <pc:sldMk cId="1801250091" sldId="261"/>
            <ac:spMk id="9" creationId="{5ED661F4-8723-0D6E-7BBC-0BAD16745DA8}"/>
          </ac:spMkLst>
        </pc:spChg>
      </pc:sldChg>
      <pc:sldChg chg="del">
        <pc:chgData name="Cristian Maya Gallego" userId="S::cmayag@tcc.com.co::d6fe320c-1f8f-4a51-8d4b-2cb583107027" providerId="AD" clId="Web-{652A3254-1480-0EF0-65B3-7009926F298A}" dt="2024-05-10T05:33:05.254" v="231"/>
        <pc:sldMkLst>
          <pc:docMk/>
          <pc:sldMk cId="7088774" sldId="262"/>
        </pc:sldMkLst>
      </pc:sldChg>
      <pc:sldChg chg="del">
        <pc:chgData name="Cristian Maya Gallego" userId="S::cmayag@tcc.com.co::d6fe320c-1f8f-4a51-8d4b-2cb583107027" providerId="AD" clId="Web-{652A3254-1480-0EF0-65B3-7009926F298A}" dt="2024-05-10T05:39:53.734" v="308"/>
        <pc:sldMkLst>
          <pc:docMk/>
          <pc:sldMk cId="3759267885" sldId="263"/>
        </pc:sldMkLst>
      </pc:sldChg>
      <pc:sldChg chg="del">
        <pc:chgData name="Cristian Maya Gallego" userId="S::cmayag@tcc.com.co::d6fe320c-1f8f-4a51-8d4b-2cb583107027" providerId="AD" clId="Web-{652A3254-1480-0EF0-65B3-7009926F298A}" dt="2024-05-10T05:40:01.687" v="309"/>
        <pc:sldMkLst>
          <pc:docMk/>
          <pc:sldMk cId="2458840509" sldId="264"/>
        </pc:sldMkLst>
      </pc:sldChg>
      <pc:sldChg chg="del">
        <pc:chgData name="Cristian Maya Gallego" userId="S::cmayag@tcc.com.co::d6fe320c-1f8f-4a51-8d4b-2cb583107027" providerId="AD" clId="Web-{652A3254-1480-0EF0-65B3-7009926F298A}" dt="2024-05-10T05:40:02.734" v="310"/>
        <pc:sldMkLst>
          <pc:docMk/>
          <pc:sldMk cId="1166898551" sldId="265"/>
        </pc:sldMkLst>
      </pc:sldChg>
      <pc:sldChg chg="del">
        <pc:chgData name="Cristian Maya Gallego" userId="S::cmayag@tcc.com.co::d6fe320c-1f8f-4a51-8d4b-2cb583107027" providerId="AD" clId="Web-{652A3254-1480-0EF0-65B3-7009926F298A}" dt="2024-05-10T05:40:04.281" v="311"/>
        <pc:sldMkLst>
          <pc:docMk/>
          <pc:sldMk cId="2992091249" sldId="266"/>
        </pc:sldMkLst>
      </pc:sldChg>
      <pc:sldChg chg="del">
        <pc:chgData name="Cristian Maya Gallego" userId="S::cmayag@tcc.com.co::d6fe320c-1f8f-4a51-8d4b-2cb583107027" providerId="AD" clId="Web-{652A3254-1480-0EF0-65B3-7009926F298A}" dt="2024-05-10T05:41:39.706" v="318"/>
        <pc:sldMkLst>
          <pc:docMk/>
          <pc:sldMk cId="1701308716" sldId="267"/>
        </pc:sldMkLst>
      </pc:sldChg>
      <pc:sldChg chg="del">
        <pc:chgData name="Cristian Maya Gallego" userId="S::cmayag@tcc.com.co::d6fe320c-1f8f-4a51-8d4b-2cb583107027" providerId="AD" clId="Web-{652A3254-1480-0EF0-65B3-7009926F298A}" dt="2024-05-10T05:46:42.308" v="349"/>
        <pc:sldMkLst>
          <pc:docMk/>
          <pc:sldMk cId="534664536" sldId="288"/>
        </pc:sldMkLst>
      </pc:sldChg>
      <pc:sldChg chg="modSp">
        <pc:chgData name="Cristian Maya Gallego" userId="S::cmayag@tcc.com.co::d6fe320c-1f8f-4a51-8d4b-2cb583107027" providerId="AD" clId="Web-{652A3254-1480-0EF0-65B3-7009926F298A}" dt="2024-05-10T05:41:52.987" v="327" actId="20577"/>
        <pc:sldMkLst>
          <pc:docMk/>
          <pc:sldMk cId="2950276063" sldId="291"/>
        </pc:sldMkLst>
        <pc:spChg chg="mod">
          <ac:chgData name="Cristian Maya Gallego" userId="S::cmayag@tcc.com.co::d6fe320c-1f8f-4a51-8d4b-2cb583107027" providerId="AD" clId="Web-{652A3254-1480-0EF0-65B3-7009926F298A}" dt="2024-05-10T05:41:52.987" v="327" actId="20577"/>
          <ac:spMkLst>
            <pc:docMk/>
            <pc:sldMk cId="2950276063" sldId="291"/>
            <ac:spMk id="2" creationId="{140B6846-7AAE-DCDB-F3C1-ECBD053E33A0}"/>
          </ac:spMkLst>
        </pc:spChg>
      </pc:sldChg>
      <pc:sldChg chg="del">
        <pc:chgData name="Cristian Maya Gallego" userId="S::cmayag@tcc.com.co::d6fe320c-1f8f-4a51-8d4b-2cb583107027" providerId="AD" clId="Web-{652A3254-1480-0EF0-65B3-7009926F298A}" dt="2024-05-10T05:46:45.980" v="350"/>
        <pc:sldMkLst>
          <pc:docMk/>
          <pc:sldMk cId="1143681957" sldId="294"/>
        </pc:sldMkLst>
      </pc:sldChg>
      <pc:sldChg chg="del">
        <pc:chgData name="Cristian Maya Gallego" userId="S::cmayag@tcc.com.co::d6fe320c-1f8f-4a51-8d4b-2cb583107027" providerId="AD" clId="Web-{652A3254-1480-0EF0-65B3-7009926F298A}" dt="2024-05-10T05:46:39.636" v="347"/>
        <pc:sldMkLst>
          <pc:docMk/>
          <pc:sldMk cId="1896130422" sldId="295"/>
        </pc:sldMkLst>
      </pc:sldChg>
      <pc:sldChg chg="del">
        <pc:chgData name="Cristian Maya Gallego" userId="S::cmayag@tcc.com.co::d6fe320c-1f8f-4a51-8d4b-2cb583107027" providerId="AD" clId="Web-{652A3254-1480-0EF0-65B3-7009926F298A}" dt="2024-05-10T05:46:40.605" v="348"/>
        <pc:sldMkLst>
          <pc:docMk/>
          <pc:sldMk cId="1540383937" sldId="296"/>
        </pc:sldMkLst>
      </pc:sldChg>
      <pc:sldChg chg="addSp delSp modSp">
        <pc:chgData name="Cristian Maya Gallego" userId="S::cmayag@tcc.com.co::d6fe320c-1f8f-4a51-8d4b-2cb583107027" providerId="AD" clId="Web-{652A3254-1480-0EF0-65B3-7009926F298A}" dt="2024-05-10T05:40:46.954" v="314" actId="1076"/>
        <pc:sldMkLst>
          <pc:docMk/>
          <pc:sldMk cId="120005986" sldId="297"/>
        </pc:sldMkLst>
        <pc:spChg chg="mod">
          <ac:chgData name="Cristian Maya Gallego" userId="S::cmayag@tcc.com.co::d6fe320c-1f8f-4a51-8d4b-2cb583107027" providerId="AD" clId="Web-{652A3254-1480-0EF0-65B3-7009926F298A}" dt="2024-05-10T05:40:46.954" v="314" actId="1076"/>
          <ac:spMkLst>
            <pc:docMk/>
            <pc:sldMk cId="120005986" sldId="297"/>
            <ac:spMk id="5" creationId="{B46083A9-2FF5-3341-8AE7-2D25F0592A45}"/>
          </ac:spMkLst>
        </pc:spChg>
        <pc:spChg chg="del">
          <ac:chgData name="Cristian Maya Gallego" userId="S::cmayag@tcc.com.co::d6fe320c-1f8f-4a51-8d4b-2cb583107027" providerId="AD" clId="Web-{652A3254-1480-0EF0-65B3-7009926F298A}" dt="2024-05-10T05:34:30.006" v="240"/>
          <ac:spMkLst>
            <pc:docMk/>
            <pc:sldMk cId="120005986" sldId="297"/>
            <ac:spMk id="6" creationId="{BB9A6CC9-44E4-50C2-D506-BAEE7184D29C}"/>
          </ac:spMkLst>
        </pc:spChg>
        <pc:spChg chg="del">
          <ac:chgData name="Cristian Maya Gallego" userId="S::cmayag@tcc.com.co::d6fe320c-1f8f-4a51-8d4b-2cb583107027" providerId="AD" clId="Web-{652A3254-1480-0EF0-65B3-7009926F298A}" dt="2024-05-10T05:33:38.473" v="232"/>
          <ac:spMkLst>
            <pc:docMk/>
            <pc:sldMk cId="120005986" sldId="297"/>
            <ac:spMk id="7" creationId="{D3EFCB12-9D08-F201-E75E-C58D6D3B4857}"/>
          </ac:spMkLst>
        </pc:spChg>
        <pc:grpChg chg="add mod">
          <ac:chgData name="Cristian Maya Gallego" userId="S::cmayag@tcc.com.co::d6fe320c-1f8f-4a51-8d4b-2cb583107027" providerId="AD" clId="Web-{652A3254-1480-0EF0-65B3-7009926F298A}" dt="2024-05-10T05:40:42.313" v="313" actId="1076"/>
          <ac:grpSpMkLst>
            <pc:docMk/>
            <pc:sldMk cId="120005986" sldId="297"/>
            <ac:grpSpMk id="12" creationId="{25DCE3C7-BD65-D65F-A5A8-080539EC65D6}"/>
          </ac:grpSpMkLst>
        </pc:grpChg>
        <pc:picChg chg="add mod ord modCrop">
          <ac:chgData name="Cristian Maya Gallego" userId="S::cmayag@tcc.com.co::d6fe320c-1f8f-4a51-8d4b-2cb583107027" providerId="AD" clId="Web-{652A3254-1480-0EF0-65B3-7009926F298A}" dt="2024-05-10T05:35:31.258" v="263" actId="1076"/>
          <ac:picMkLst>
            <pc:docMk/>
            <pc:sldMk cId="120005986" sldId="297"/>
            <ac:picMk id="2" creationId="{65BDED32-5403-34AA-4D8E-CDF29C8C04D7}"/>
          </ac:picMkLst>
        </pc:picChg>
      </pc:sldChg>
      <pc:sldChg chg="addSp delSp modSp add replId">
        <pc:chgData name="Cristian Maya Gallego" userId="S::cmayag@tcc.com.co::d6fe320c-1f8f-4a51-8d4b-2cb583107027" providerId="AD" clId="Web-{652A3254-1480-0EF0-65B3-7009926F298A}" dt="2024-05-10T05:41:05.923" v="317" actId="1076"/>
        <pc:sldMkLst>
          <pc:docMk/>
          <pc:sldMk cId="2334361139" sldId="298"/>
        </pc:sldMkLst>
        <pc:spChg chg="mod">
          <ac:chgData name="Cristian Maya Gallego" userId="S::cmayag@tcc.com.co::d6fe320c-1f8f-4a51-8d4b-2cb583107027" providerId="AD" clId="Web-{652A3254-1480-0EF0-65B3-7009926F298A}" dt="2024-05-10T05:40:57.111" v="315" actId="1076"/>
          <ac:spMkLst>
            <pc:docMk/>
            <pc:sldMk cId="2334361139" sldId="298"/>
            <ac:spMk id="5" creationId="{B46083A9-2FF5-3341-8AE7-2D25F0592A45}"/>
          </ac:spMkLst>
        </pc:spChg>
        <pc:spChg chg="add del mod">
          <ac:chgData name="Cristian Maya Gallego" userId="S::cmayag@tcc.com.co::d6fe320c-1f8f-4a51-8d4b-2cb583107027" providerId="AD" clId="Web-{652A3254-1480-0EF0-65B3-7009926F298A}" dt="2024-05-10T05:37:22.370" v="273"/>
          <ac:spMkLst>
            <pc:docMk/>
            <pc:sldMk cId="2334361139" sldId="298"/>
            <ac:spMk id="6" creationId="{E387972D-A462-66D0-8DF4-81C5C3E3F6C8}"/>
          </ac:spMkLst>
        </pc:spChg>
        <pc:grpChg chg="add mod">
          <ac:chgData name="Cristian Maya Gallego" userId="S::cmayag@tcc.com.co::d6fe320c-1f8f-4a51-8d4b-2cb583107027" providerId="AD" clId="Web-{652A3254-1480-0EF0-65B3-7009926F298A}" dt="2024-05-10T05:41:05.923" v="317" actId="1076"/>
          <ac:grpSpMkLst>
            <pc:docMk/>
            <pc:sldMk cId="2334361139" sldId="298"/>
            <ac:grpSpMk id="14" creationId="{4CB836C2-2564-767D-3B09-21E55B123A2C}"/>
          </ac:grpSpMkLst>
        </pc:grpChg>
        <pc:picChg chg="del">
          <ac:chgData name="Cristian Maya Gallego" userId="S::cmayag@tcc.com.co::d6fe320c-1f8f-4a51-8d4b-2cb583107027" providerId="AD" clId="Web-{652A3254-1480-0EF0-65B3-7009926F298A}" dt="2024-05-10T05:36:56.073" v="266"/>
          <ac:picMkLst>
            <pc:docMk/>
            <pc:sldMk cId="2334361139" sldId="298"/>
            <ac:picMk id="2" creationId="{65BDED32-5403-34AA-4D8E-CDF29C8C04D7}"/>
          </ac:picMkLst>
        </pc:picChg>
        <pc:picChg chg="add del mod modCrop">
          <ac:chgData name="Cristian Maya Gallego" userId="S::cmayag@tcc.com.co::d6fe320c-1f8f-4a51-8d4b-2cb583107027" providerId="AD" clId="Web-{652A3254-1480-0EF0-65B3-7009926F298A}" dt="2024-05-10T05:37:20.183" v="272"/>
          <ac:picMkLst>
            <pc:docMk/>
            <pc:sldMk cId="2334361139" sldId="298"/>
            <ac:picMk id="3" creationId="{BBA5A7FD-8A24-5D48-FB4F-E9F859AA438E}"/>
          </ac:picMkLst>
        </pc:picChg>
        <pc:picChg chg="add mod ord modCrop">
          <ac:chgData name="Cristian Maya Gallego" userId="S::cmayag@tcc.com.co::d6fe320c-1f8f-4a51-8d4b-2cb583107027" providerId="AD" clId="Web-{652A3254-1480-0EF0-65B3-7009926F298A}" dt="2024-05-10T05:38:18.278" v="291" actId="1076"/>
          <ac:picMkLst>
            <pc:docMk/>
            <pc:sldMk cId="2334361139" sldId="298"/>
            <ac:picMk id="7" creationId="{9F048406-A75A-C963-D784-6637EC856033}"/>
          </ac:picMkLst>
        </pc:picChg>
      </pc:sldChg>
      <pc:sldChg chg="addSp delSp modSp add replId">
        <pc:chgData name="Cristian Maya Gallego" userId="S::cmayag@tcc.com.co::d6fe320c-1f8f-4a51-8d4b-2cb583107027" providerId="AD" clId="Web-{652A3254-1480-0EF0-65B3-7009926F298A}" dt="2024-05-10T05:39:34.655" v="307" actId="1076"/>
        <pc:sldMkLst>
          <pc:docMk/>
          <pc:sldMk cId="2440334491" sldId="299"/>
        </pc:sldMkLst>
        <pc:spChg chg="add del mod">
          <ac:chgData name="Cristian Maya Gallego" userId="S::cmayag@tcc.com.co::d6fe320c-1f8f-4a51-8d4b-2cb583107027" providerId="AD" clId="Web-{652A3254-1480-0EF0-65B3-7009926F298A}" dt="2024-05-10T05:39:04.139" v="300"/>
          <ac:spMkLst>
            <pc:docMk/>
            <pc:sldMk cId="2440334491" sldId="299"/>
            <ac:spMk id="3" creationId="{ED7F4769-3AA6-D2ED-C26D-687EE0BF1B09}"/>
          </ac:spMkLst>
        </pc:spChg>
        <pc:spChg chg="mod">
          <ac:chgData name="Cristian Maya Gallego" userId="S::cmayag@tcc.com.co::d6fe320c-1f8f-4a51-8d4b-2cb583107027" providerId="AD" clId="Web-{652A3254-1480-0EF0-65B3-7009926F298A}" dt="2024-05-10T05:39:34.655" v="307" actId="1076"/>
          <ac:spMkLst>
            <pc:docMk/>
            <pc:sldMk cId="2440334491" sldId="299"/>
            <ac:spMk id="5" creationId="{B46083A9-2FF5-3341-8AE7-2D25F0592A45}"/>
          </ac:spMkLst>
        </pc:spChg>
        <pc:picChg chg="add mod ord modCrop">
          <ac:chgData name="Cristian Maya Gallego" userId="S::cmayag@tcc.com.co::d6fe320c-1f8f-4a51-8d4b-2cb583107027" providerId="AD" clId="Web-{652A3254-1480-0EF0-65B3-7009926F298A}" dt="2024-05-10T05:39:29.452" v="306" actId="1076"/>
          <ac:picMkLst>
            <pc:docMk/>
            <pc:sldMk cId="2440334491" sldId="299"/>
            <ac:picMk id="4" creationId="{1A5C6741-0D7A-F5E5-3D73-8ED29CFC1C52}"/>
          </ac:picMkLst>
        </pc:picChg>
        <pc:picChg chg="del">
          <ac:chgData name="Cristian Maya Gallego" userId="S::cmayag@tcc.com.co::d6fe320c-1f8f-4a51-8d4b-2cb583107027" providerId="AD" clId="Web-{652A3254-1480-0EF0-65B3-7009926F298A}" dt="2024-05-10T05:38:50.029" v="299"/>
          <ac:picMkLst>
            <pc:docMk/>
            <pc:sldMk cId="2440334491" sldId="299"/>
            <ac:picMk id="7" creationId="{9F048406-A75A-C963-D784-6637EC856033}"/>
          </ac:picMkLst>
        </pc:picChg>
      </pc:sldChg>
      <pc:sldChg chg="addSp modSp add ord replId">
        <pc:chgData name="Cristian Maya Gallego" userId="S::cmayag@tcc.com.co::d6fe320c-1f8f-4a51-8d4b-2cb583107027" providerId="AD" clId="Web-{652A3254-1480-0EF0-65B3-7009926F298A}" dt="2024-05-10T05:46:24.370" v="346" actId="1076"/>
        <pc:sldMkLst>
          <pc:docMk/>
          <pc:sldMk cId="100612168" sldId="300"/>
        </pc:sldMkLst>
        <pc:spChg chg="mod">
          <ac:chgData name="Cristian Maya Gallego" userId="S::cmayag@tcc.com.co::d6fe320c-1f8f-4a51-8d4b-2cb583107027" providerId="AD" clId="Web-{652A3254-1480-0EF0-65B3-7009926F298A}" dt="2024-05-10T05:44:35.648" v="339" actId="20577"/>
          <ac:spMkLst>
            <pc:docMk/>
            <pc:sldMk cId="100612168" sldId="300"/>
            <ac:spMk id="2" creationId="{F965A2A8-3372-F66D-27C7-A876CC808D01}"/>
          </ac:spMkLst>
        </pc:spChg>
        <pc:spChg chg="add mod">
          <ac:chgData name="Cristian Maya Gallego" userId="S::cmayag@tcc.com.co::d6fe320c-1f8f-4a51-8d4b-2cb583107027" providerId="AD" clId="Web-{652A3254-1480-0EF0-65B3-7009926F298A}" dt="2024-05-10T05:45:10.415" v="340" actId="20577"/>
          <ac:spMkLst>
            <pc:docMk/>
            <pc:sldMk cId="100612168" sldId="300"/>
            <ac:spMk id="3" creationId="{5ED661F4-8723-0D6E-7BBC-0BAD16745DA8}"/>
          </ac:spMkLst>
        </pc:spChg>
        <pc:picChg chg="add mod">
          <ac:chgData name="Cristian Maya Gallego" userId="S::cmayag@tcc.com.co::d6fe320c-1f8f-4a51-8d4b-2cb583107027" providerId="AD" clId="Web-{652A3254-1480-0EF0-65B3-7009926F298A}" dt="2024-05-10T05:46:24.370" v="346" actId="1076"/>
          <ac:picMkLst>
            <pc:docMk/>
            <pc:sldMk cId="100612168" sldId="300"/>
            <ac:picMk id="5" creationId="{20F94BFA-0AC7-EED6-4B91-A15292DA8E9F}"/>
          </ac:picMkLst>
        </pc:picChg>
      </pc:sldChg>
    </pc:docChg>
  </pc:docChgLst>
  <pc:docChgLst>
    <pc:chgData name="Cristian Maya Gallego" userId="S::cmayag@tcc.com.co::d6fe320c-1f8f-4a51-8d4b-2cb583107027" providerId="AD" clId="Web-{29C10B2B-C93B-7AE2-CA6F-589E6347BFD9}"/>
    <pc:docChg chg="addSld modSld sldOrd">
      <pc:chgData name="Cristian Maya Gallego" userId="S::cmayag@tcc.com.co::d6fe320c-1f8f-4a51-8d4b-2cb583107027" providerId="AD" clId="Web-{29C10B2B-C93B-7AE2-CA6F-589E6347BFD9}" dt="2024-05-17T05:19:33.644" v="474" actId="20577"/>
      <pc:docMkLst>
        <pc:docMk/>
      </pc:docMkLst>
      <pc:sldChg chg="addSp delSp modSp add ord replId">
        <pc:chgData name="Cristian Maya Gallego" userId="S::cmayag@tcc.com.co::d6fe320c-1f8f-4a51-8d4b-2cb583107027" providerId="AD" clId="Web-{29C10B2B-C93B-7AE2-CA6F-589E6347BFD9}" dt="2024-05-17T04:59:55.463" v="48" actId="14100"/>
        <pc:sldMkLst>
          <pc:docMk/>
          <pc:sldMk cId="2885563457" sldId="301"/>
        </pc:sldMkLst>
        <pc:spChg chg="mod">
          <ac:chgData name="Cristian Maya Gallego" userId="S::cmayag@tcc.com.co::d6fe320c-1f8f-4a51-8d4b-2cb583107027" providerId="AD" clId="Web-{29C10B2B-C93B-7AE2-CA6F-589E6347BFD9}" dt="2024-05-17T04:59:29.540" v="37" actId="1076"/>
          <ac:spMkLst>
            <pc:docMk/>
            <pc:sldMk cId="2885563457" sldId="301"/>
            <ac:spMk id="2" creationId="{F965A2A8-3372-F66D-27C7-A876CC808D01}"/>
          </ac:spMkLst>
        </pc:spChg>
        <pc:spChg chg="add del">
          <ac:chgData name="Cristian Maya Gallego" userId="S::cmayag@tcc.com.co::d6fe320c-1f8f-4a51-8d4b-2cb583107027" providerId="AD" clId="Web-{29C10B2B-C93B-7AE2-CA6F-589E6347BFD9}" dt="2024-05-17T04:58:34.508" v="18"/>
          <ac:spMkLst>
            <pc:docMk/>
            <pc:sldMk cId="2885563457" sldId="301"/>
            <ac:spMk id="3" creationId="{0086FFA8-CF7F-A5A9-34CD-101C663E6BAA}"/>
          </ac:spMkLst>
        </pc:spChg>
        <pc:spChg chg="add mod">
          <ac:chgData name="Cristian Maya Gallego" userId="S::cmayag@tcc.com.co::d6fe320c-1f8f-4a51-8d4b-2cb583107027" providerId="AD" clId="Web-{29C10B2B-C93B-7AE2-CA6F-589E6347BFD9}" dt="2024-05-17T04:59:55.463" v="48" actId="14100"/>
          <ac:spMkLst>
            <pc:docMk/>
            <pc:sldMk cId="2885563457" sldId="301"/>
            <ac:spMk id="4" creationId="{609DE7AD-761D-F3CB-BC31-E47252D562A2}"/>
          </ac:spMkLst>
        </pc:spChg>
      </pc:sldChg>
      <pc:sldChg chg="addSp delSp modSp add ord replId">
        <pc:chgData name="Cristian Maya Gallego" userId="S::cmayag@tcc.com.co::d6fe320c-1f8f-4a51-8d4b-2cb583107027" providerId="AD" clId="Web-{29C10B2B-C93B-7AE2-CA6F-589E6347BFD9}" dt="2024-05-17T05:18:11.079" v="466"/>
        <pc:sldMkLst>
          <pc:docMk/>
          <pc:sldMk cId="3710411171" sldId="302"/>
        </pc:sldMkLst>
        <pc:spChg chg="add del mod">
          <ac:chgData name="Cristian Maya Gallego" userId="S::cmayag@tcc.com.co::d6fe320c-1f8f-4a51-8d4b-2cb583107027" providerId="AD" clId="Web-{29C10B2B-C93B-7AE2-CA6F-589E6347BFD9}" dt="2024-05-17T05:01:36.555" v="57"/>
          <ac:spMkLst>
            <pc:docMk/>
            <pc:sldMk cId="3710411171" sldId="302"/>
            <ac:spMk id="2" creationId="{1F14A878-A0E4-C398-D1B3-FB78265678A6}"/>
          </ac:spMkLst>
        </pc:spChg>
        <pc:spChg chg="mod">
          <ac:chgData name="Cristian Maya Gallego" userId="S::cmayag@tcc.com.co::d6fe320c-1f8f-4a51-8d4b-2cb583107027" providerId="AD" clId="Web-{29C10B2B-C93B-7AE2-CA6F-589E6347BFD9}" dt="2024-05-17T05:02:14.760" v="66" actId="1076"/>
          <ac:spMkLst>
            <pc:docMk/>
            <pc:sldMk cId="3710411171" sldId="302"/>
            <ac:spMk id="5" creationId="{B46083A9-2FF5-3341-8AE7-2D25F0592A45}"/>
          </ac:spMkLst>
        </pc:spChg>
        <pc:spChg chg="add del mod">
          <ac:chgData name="Cristian Maya Gallego" userId="S::cmayag@tcc.com.co::d6fe320c-1f8f-4a51-8d4b-2cb583107027" providerId="AD" clId="Web-{29C10B2B-C93B-7AE2-CA6F-589E6347BFD9}" dt="2024-05-17T05:09:56.919" v="269"/>
          <ac:spMkLst>
            <pc:docMk/>
            <pc:sldMk cId="3710411171" sldId="302"/>
            <ac:spMk id="11" creationId="{9E075888-CD23-C98B-D5DF-7FB8B7D95AE9}"/>
          </ac:spMkLst>
        </pc:spChg>
        <pc:grpChg chg="mod">
          <ac:chgData name="Cristian Maya Gallego" userId="S::cmayag@tcc.com.co::d6fe320c-1f8f-4a51-8d4b-2cb583107027" providerId="AD" clId="Web-{29C10B2B-C93B-7AE2-CA6F-589E6347BFD9}" dt="2024-05-17T05:02:14.760" v="65" actId="1076"/>
          <ac:grpSpMkLst>
            <pc:docMk/>
            <pc:sldMk cId="3710411171" sldId="302"/>
            <ac:grpSpMk id="10" creationId="{CE1311E6-B9C7-B929-BC1D-FBDD4F31820B}"/>
          </ac:grpSpMkLst>
        </pc:grpChg>
        <pc:graphicFrameChg chg="add mod modGraphic">
          <ac:chgData name="Cristian Maya Gallego" userId="S::cmayag@tcc.com.co::d6fe320c-1f8f-4a51-8d4b-2cb583107027" providerId="AD" clId="Web-{29C10B2B-C93B-7AE2-CA6F-589E6347BFD9}" dt="2024-05-17T05:18:11.079" v="466"/>
          <ac:graphicFrameMkLst>
            <pc:docMk/>
            <pc:sldMk cId="3710411171" sldId="302"/>
            <ac:graphicFrameMk id="13" creationId="{0EF6E6E4-D113-700B-5243-2AF94AC30BE9}"/>
          </ac:graphicFrameMkLst>
        </pc:graphicFrameChg>
        <pc:picChg chg="del">
          <ac:chgData name="Cristian Maya Gallego" userId="S::cmayag@tcc.com.co::d6fe320c-1f8f-4a51-8d4b-2cb583107027" providerId="AD" clId="Web-{29C10B2B-C93B-7AE2-CA6F-589E6347BFD9}" dt="2024-05-17T05:00:50.694" v="53"/>
          <ac:picMkLst>
            <pc:docMk/>
            <pc:sldMk cId="3710411171" sldId="302"/>
            <ac:picMk id="12" creationId="{1A5A6424-4234-E4E9-B04C-5455F071377C}"/>
          </ac:picMkLst>
        </pc:picChg>
      </pc:sldChg>
      <pc:sldChg chg="modSp add replId">
        <pc:chgData name="Cristian Maya Gallego" userId="S::cmayag@tcc.com.co::d6fe320c-1f8f-4a51-8d4b-2cb583107027" providerId="AD" clId="Web-{29C10B2B-C93B-7AE2-CA6F-589E6347BFD9}" dt="2024-05-17T05:19:33.644" v="474" actId="20577"/>
        <pc:sldMkLst>
          <pc:docMk/>
          <pc:sldMk cId="4110015230" sldId="303"/>
        </pc:sldMkLst>
        <pc:graphicFrameChg chg="mod modGraphic">
          <ac:chgData name="Cristian Maya Gallego" userId="S::cmayag@tcc.com.co::d6fe320c-1f8f-4a51-8d4b-2cb583107027" providerId="AD" clId="Web-{29C10B2B-C93B-7AE2-CA6F-589E6347BFD9}" dt="2024-05-17T05:19:33.644" v="474" actId="20577"/>
          <ac:graphicFrameMkLst>
            <pc:docMk/>
            <pc:sldMk cId="4110015230" sldId="303"/>
            <ac:graphicFrameMk id="13" creationId="{0EF6E6E4-D113-700B-5243-2AF94AC30BE9}"/>
          </ac:graphicFrameMkLst>
        </pc:graphicFrameChg>
      </pc:sldChg>
    </pc:docChg>
  </pc:docChgLst>
  <pc:docChgLst>
    <pc:chgData name="Cristian Maya Gallego" userId="S::cmayag@tcc.com.co::d6fe320c-1f8f-4a51-8d4b-2cb583107027" providerId="AD" clId="Web-{C3616C48-0309-DAB0-5228-E07990AAC0B8}"/>
    <pc:docChg chg="modSld">
      <pc:chgData name="Cristian Maya Gallego" userId="S::cmayag@tcc.com.co::d6fe320c-1f8f-4a51-8d4b-2cb583107027" providerId="AD" clId="Web-{C3616C48-0309-DAB0-5228-E07990AAC0B8}" dt="2024-05-10T05:53:22.012" v="15" actId="1076"/>
      <pc:docMkLst>
        <pc:docMk/>
      </pc:docMkLst>
      <pc:sldChg chg="addSp delSp modSp">
        <pc:chgData name="Cristian Maya Gallego" userId="S::cmayag@tcc.com.co::d6fe320c-1f8f-4a51-8d4b-2cb583107027" providerId="AD" clId="Web-{C3616C48-0309-DAB0-5228-E07990AAC0B8}" dt="2024-05-10T05:52:48.260" v="14" actId="1076"/>
        <pc:sldMkLst>
          <pc:docMk/>
          <pc:sldMk cId="2334361139" sldId="298"/>
        </pc:sldMkLst>
        <pc:spChg chg="mod">
          <ac:chgData name="Cristian Maya Gallego" userId="S::cmayag@tcc.com.co::d6fe320c-1f8f-4a51-8d4b-2cb583107027" providerId="AD" clId="Web-{C3616C48-0309-DAB0-5228-E07990AAC0B8}" dt="2024-05-10T05:52:44.260" v="13" actId="1076"/>
          <ac:spMkLst>
            <pc:docMk/>
            <pc:sldMk cId="2334361139" sldId="298"/>
            <ac:spMk id="5" creationId="{B46083A9-2FF5-3341-8AE7-2D25F0592A45}"/>
          </ac:spMkLst>
        </pc:spChg>
        <pc:grpChg chg="del">
          <ac:chgData name="Cristian Maya Gallego" userId="S::cmayag@tcc.com.co::d6fe320c-1f8f-4a51-8d4b-2cb583107027" providerId="AD" clId="Web-{C3616C48-0309-DAB0-5228-E07990AAC0B8}" dt="2024-05-10T05:52:33.071" v="10"/>
          <ac:grpSpMkLst>
            <pc:docMk/>
            <pc:sldMk cId="2334361139" sldId="298"/>
            <ac:grpSpMk id="14" creationId="{4CB836C2-2564-767D-3B09-21E55B123A2C}"/>
          </ac:grpSpMkLst>
        </pc:grpChg>
        <pc:grpChg chg="add mod">
          <ac:chgData name="Cristian Maya Gallego" userId="S::cmayag@tcc.com.co::d6fe320c-1f8f-4a51-8d4b-2cb583107027" providerId="AD" clId="Web-{C3616C48-0309-DAB0-5228-E07990AAC0B8}" dt="2024-05-10T05:52:48.260" v="14" actId="1076"/>
          <ac:grpSpMkLst>
            <pc:docMk/>
            <pc:sldMk cId="2334361139" sldId="298"/>
            <ac:grpSpMk id="15" creationId="{018E562D-0923-EA16-BE5F-E8080F951059}"/>
          </ac:grpSpMkLst>
        </pc:grpChg>
      </pc:sldChg>
      <pc:sldChg chg="addSp modSp">
        <pc:chgData name="Cristian Maya Gallego" userId="S::cmayag@tcc.com.co::d6fe320c-1f8f-4a51-8d4b-2cb583107027" providerId="AD" clId="Web-{C3616C48-0309-DAB0-5228-E07990AAC0B8}" dt="2024-05-10T05:53:22.012" v="15" actId="1076"/>
        <pc:sldMkLst>
          <pc:docMk/>
          <pc:sldMk cId="2440334491" sldId="299"/>
        </pc:sldMkLst>
        <pc:spChg chg="mod">
          <ac:chgData name="Cristian Maya Gallego" userId="S::cmayag@tcc.com.co::d6fe320c-1f8f-4a51-8d4b-2cb583107027" providerId="AD" clId="Web-{C3616C48-0309-DAB0-5228-E07990AAC0B8}" dt="2024-05-10T05:53:22.012" v="15" actId="1076"/>
          <ac:spMkLst>
            <pc:docMk/>
            <pc:sldMk cId="2440334491" sldId="299"/>
            <ac:spMk id="5" creationId="{B46083A9-2FF5-3341-8AE7-2D25F0592A45}"/>
          </ac:spMkLst>
        </pc:spChg>
        <pc:grpChg chg="add mod">
          <ac:chgData name="Cristian Maya Gallego" userId="S::cmayag@tcc.com.co::d6fe320c-1f8f-4a51-8d4b-2cb583107027" providerId="AD" clId="Web-{C3616C48-0309-DAB0-5228-E07990AAC0B8}" dt="2024-05-10T05:52:17.352" v="6" actId="1076"/>
          <ac:grpSpMkLst>
            <pc:docMk/>
            <pc:sldMk cId="2440334491" sldId="299"/>
            <ac:grpSpMk id="10" creationId="{CE1311E6-B9C7-B929-BC1D-FBDD4F31820B}"/>
          </ac:grpSpMkLst>
        </pc:gr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B54321-0093-4C92-8A8C-02FCAE9CC296}" type="doc">
      <dgm:prSet loTypeId="urn:microsoft.com/office/officeart/2005/8/layout/hProcess4" loCatId="process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03BAE6E0-7BCF-45D2-8CD8-71B313B8B3EB}">
      <dgm:prSet phldrT="[Texto]" phldr="0"/>
      <dgm:spPr/>
      <dgm:t>
        <a:bodyPr/>
        <a:lstStyle/>
        <a:p>
          <a:r>
            <a:rPr lang="es-ES" dirty="0">
              <a:latin typeface="Calibri Light" panose="020F0302020204030204"/>
            </a:rPr>
            <a:t>Capa de Mapeo</a:t>
          </a:r>
          <a:endParaRPr lang="es-ES" dirty="0"/>
        </a:p>
      </dgm:t>
    </dgm:pt>
    <dgm:pt modelId="{96DE2A96-DB86-42E5-A3B1-1C1C827A2E50}" type="parTrans" cxnId="{8A30A3BC-C570-466D-993C-872B9A67FCCD}">
      <dgm:prSet/>
      <dgm:spPr/>
      <dgm:t>
        <a:bodyPr/>
        <a:lstStyle/>
        <a:p>
          <a:endParaRPr lang="es-ES"/>
        </a:p>
      </dgm:t>
    </dgm:pt>
    <dgm:pt modelId="{DF6ACF1E-C9C1-4225-8D05-A0BD8380719A}" type="sibTrans" cxnId="{8A30A3BC-C570-466D-993C-872B9A67FCCD}">
      <dgm:prSet/>
      <dgm:spPr/>
      <dgm:t>
        <a:bodyPr/>
        <a:lstStyle/>
        <a:p>
          <a:endParaRPr lang="es-ES"/>
        </a:p>
      </dgm:t>
    </dgm:pt>
    <dgm:pt modelId="{F7451326-0A14-4BDB-8829-574B8E3C0849}">
      <dgm:prSet phldrT="[Texto]" phldr="0"/>
      <dgm:spPr/>
      <dgm:t>
        <a:bodyPr/>
        <a:lstStyle/>
        <a:p>
          <a:pPr rtl="0"/>
          <a:r>
            <a:rPr lang="es-ES" dirty="0">
              <a:latin typeface="Calibri Light" panose="020F0302020204030204"/>
            </a:rPr>
            <a:t>Entre dominio y entidades</a:t>
          </a:r>
          <a:endParaRPr lang="es-ES" dirty="0"/>
        </a:p>
      </dgm:t>
    </dgm:pt>
    <dgm:pt modelId="{B509E86C-3FD6-4579-A9A3-F427E6CA5FBC}" type="parTrans" cxnId="{9324493B-2410-4934-A9E1-EF32C37CC7BA}">
      <dgm:prSet/>
      <dgm:spPr/>
      <dgm:t>
        <a:bodyPr/>
        <a:lstStyle/>
        <a:p>
          <a:endParaRPr lang="es-ES"/>
        </a:p>
      </dgm:t>
    </dgm:pt>
    <dgm:pt modelId="{4C6622A0-91D6-401E-988C-422F482F6900}" type="sibTrans" cxnId="{9324493B-2410-4934-A9E1-EF32C37CC7BA}">
      <dgm:prSet/>
      <dgm:spPr/>
      <dgm:t>
        <a:bodyPr/>
        <a:lstStyle/>
        <a:p>
          <a:endParaRPr lang="es-ES"/>
        </a:p>
      </dgm:t>
    </dgm:pt>
    <dgm:pt modelId="{FC03B4B7-4F94-4B07-9701-12ABEB5AA511}">
      <dgm:prSet phldrT="[Texto]" phldr="0"/>
      <dgm:spPr/>
      <dgm:t>
        <a:bodyPr/>
        <a:lstStyle/>
        <a:p>
          <a:pPr rtl="0"/>
          <a:r>
            <a:rPr lang="es-ES" dirty="0">
              <a:latin typeface="Calibri Light" panose="020F0302020204030204"/>
            </a:rPr>
            <a:t>Usa </a:t>
          </a:r>
          <a:r>
            <a:rPr lang="es-ES" dirty="0" err="1">
              <a:latin typeface="Calibri Light" panose="020F0302020204030204"/>
            </a:rPr>
            <a:t>MapStruct</a:t>
          </a:r>
          <a:endParaRPr lang="es-ES" dirty="0"/>
        </a:p>
      </dgm:t>
    </dgm:pt>
    <dgm:pt modelId="{A1F2C73B-98AA-4084-AF4D-DA60FABC4031}" type="parTrans" cxnId="{74E63CCC-B95E-41EF-81B8-5CDCCEB422BF}">
      <dgm:prSet/>
      <dgm:spPr/>
      <dgm:t>
        <a:bodyPr/>
        <a:lstStyle/>
        <a:p>
          <a:endParaRPr lang="es-ES"/>
        </a:p>
      </dgm:t>
    </dgm:pt>
    <dgm:pt modelId="{B0B0585E-C8CB-4E11-8714-28B592006B3A}" type="sibTrans" cxnId="{74E63CCC-B95E-41EF-81B8-5CDCCEB422BF}">
      <dgm:prSet/>
      <dgm:spPr/>
      <dgm:t>
        <a:bodyPr/>
        <a:lstStyle/>
        <a:p>
          <a:endParaRPr lang="es-ES"/>
        </a:p>
      </dgm:t>
    </dgm:pt>
    <dgm:pt modelId="{93992DD9-ED10-446E-8B59-7E5F2C348EB7}">
      <dgm:prSet phldrT="[Texto]" phldr="0"/>
      <dgm:spPr/>
      <dgm:t>
        <a:bodyPr/>
        <a:lstStyle/>
        <a:p>
          <a:pPr rtl="0"/>
          <a:r>
            <a:rPr lang="es-ES" dirty="0">
              <a:latin typeface="Calibri Light" panose="020F0302020204030204"/>
            </a:rPr>
            <a:t>Capa de Persistencia</a:t>
          </a:r>
          <a:endParaRPr lang="es-ES" dirty="0"/>
        </a:p>
      </dgm:t>
    </dgm:pt>
    <dgm:pt modelId="{BD744C24-7F1A-464D-9A26-D7F725DABEFE}" type="parTrans" cxnId="{6ACFDEAC-2898-423C-9715-3FB5D34831AB}">
      <dgm:prSet/>
      <dgm:spPr/>
      <dgm:t>
        <a:bodyPr/>
        <a:lstStyle/>
        <a:p>
          <a:endParaRPr lang="es-ES"/>
        </a:p>
      </dgm:t>
    </dgm:pt>
    <dgm:pt modelId="{B2249F42-0484-459A-AAB4-A81FD5BF5B2B}" type="sibTrans" cxnId="{6ACFDEAC-2898-423C-9715-3FB5D34831AB}">
      <dgm:prSet/>
      <dgm:spPr/>
      <dgm:t>
        <a:bodyPr/>
        <a:lstStyle/>
        <a:p>
          <a:endParaRPr lang="es-ES"/>
        </a:p>
      </dgm:t>
    </dgm:pt>
    <dgm:pt modelId="{33A2CD23-E5E6-44C5-8AA2-4C1D94CAB5AD}">
      <dgm:prSet phldrT="[Texto]" phldr="0"/>
      <dgm:spPr/>
      <dgm:t>
        <a:bodyPr/>
        <a:lstStyle/>
        <a:p>
          <a:pPr rtl="0"/>
          <a:r>
            <a:rPr lang="es-ES" dirty="0">
              <a:latin typeface="Calibri Light" panose="020F0302020204030204"/>
            </a:rPr>
            <a:t>Representa a entidades BD</a:t>
          </a:r>
          <a:endParaRPr lang="es-ES" dirty="0"/>
        </a:p>
      </dgm:t>
    </dgm:pt>
    <dgm:pt modelId="{1ACF7E8A-1B0B-4BE4-8141-B196CDAB1AEE}" type="parTrans" cxnId="{5A21F376-8574-4C2B-9484-03710BF59389}">
      <dgm:prSet/>
      <dgm:spPr/>
      <dgm:t>
        <a:bodyPr/>
        <a:lstStyle/>
        <a:p>
          <a:endParaRPr lang="es-ES"/>
        </a:p>
      </dgm:t>
    </dgm:pt>
    <dgm:pt modelId="{E17E744D-E12C-4ED1-901D-1430BAA57506}" type="sibTrans" cxnId="{5A21F376-8574-4C2B-9484-03710BF59389}">
      <dgm:prSet/>
      <dgm:spPr/>
      <dgm:t>
        <a:bodyPr/>
        <a:lstStyle/>
        <a:p>
          <a:endParaRPr lang="es-ES"/>
        </a:p>
      </dgm:t>
    </dgm:pt>
    <dgm:pt modelId="{680FEA7D-D992-4A44-8A70-D5340D43468A}">
      <dgm:prSet phldrT="[Texto]" phldr="0"/>
      <dgm:spPr/>
      <dgm:t>
        <a:bodyPr/>
        <a:lstStyle/>
        <a:p>
          <a:pPr rtl="0"/>
          <a:r>
            <a:rPr lang="es-ES" dirty="0">
              <a:latin typeface="Calibri Light" panose="020F0302020204030204"/>
            </a:rPr>
            <a:t>Mapeadas a tablas BD</a:t>
          </a:r>
          <a:endParaRPr lang="es-ES" dirty="0"/>
        </a:p>
      </dgm:t>
    </dgm:pt>
    <dgm:pt modelId="{8EA70BC8-1212-4135-A929-E9DE953B0F74}" type="parTrans" cxnId="{EDB0F1A5-BF08-42D2-9651-0872473C7CF4}">
      <dgm:prSet/>
      <dgm:spPr/>
      <dgm:t>
        <a:bodyPr/>
        <a:lstStyle/>
        <a:p>
          <a:endParaRPr lang="es-ES"/>
        </a:p>
      </dgm:t>
    </dgm:pt>
    <dgm:pt modelId="{7AA2E225-F97F-4F0E-8CA5-17C11FB6ACCA}" type="sibTrans" cxnId="{EDB0F1A5-BF08-42D2-9651-0872473C7CF4}">
      <dgm:prSet/>
      <dgm:spPr/>
      <dgm:t>
        <a:bodyPr/>
        <a:lstStyle/>
        <a:p>
          <a:endParaRPr lang="es-ES"/>
        </a:p>
      </dgm:t>
    </dgm:pt>
    <dgm:pt modelId="{F907512A-4F48-4789-A989-2E3B041CA244}">
      <dgm:prSet phldrT="[Texto]" phldr="0"/>
      <dgm:spPr/>
      <dgm:t>
        <a:bodyPr/>
        <a:lstStyle/>
        <a:p>
          <a:pPr rtl="0"/>
          <a:r>
            <a:rPr lang="es-ES" dirty="0">
              <a:latin typeface="Calibri Light" panose="020F0302020204030204"/>
            </a:rPr>
            <a:t>Capa de Dominio</a:t>
          </a:r>
          <a:endParaRPr lang="es-ES" dirty="0"/>
        </a:p>
      </dgm:t>
    </dgm:pt>
    <dgm:pt modelId="{735444F7-21B6-49BD-AED4-A34A5E7CBC1E}" type="parTrans" cxnId="{1E31E73C-6DDA-437F-BC2D-2818F5551710}">
      <dgm:prSet/>
      <dgm:spPr/>
      <dgm:t>
        <a:bodyPr/>
        <a:lstStyle/>
        <a:p>
          <a:endParaRPr lang="es-ES"/>
        </a:p>
      </dgm:t>
    </dgm:pt>
    <dgm:pt modelId="{8509B8D6-D670-43DC-AB23-969E6A219906}" type="sibTrans" cxnId="{1E31E73C-6DDA-437F-BC2D-2818F5551710}">
      <dgm:prSet/>
      <dgm:spPr/>
      <dgm:t>
        <a:bodyPr/>
        <a:lstStyle/>
        <a:p>
          <a:endParaRPr lang="es-ES"/>
        </a:p>
      </dgm:t>
    </dgm:pt>
    <dgm:pt modelId="{8A966DF2-9852-4282-9145-956E277F6337}">
      <dgm:prSet phldrT="[Texto]" phldr="0"/>
      <dgm:spPr/>
      <dgm:t>
        <a:bodyPr/>
        <a:lstStyle/>
        <a:p>
          <a:pPr rtl="0"/>
          <a:r>
            <a:rPr lang="es-ES" dirty="0">
              <a:latin typeface="Calibri Light" panose="020F0302020204030204"/>
            </a:rPr>
            <a:t>Objetos de negocio</a:t>
          </a:r>
          <a:endParaRPr lang="es-ES" dirty="0"/>
        </a:p>
      </dgm:t>
    </dgm:pt>
    <dgm:pt modelId="{D8F66031-AFD9-4BAC-B07E-3777A8D65BE6}" type="parTrans" cxnId="{BD65F226-5A21-4197-B0B6-42E9A2D11D6E}">
      <dgm:prSet/>
      <dgm:spPr/>
      <dgm:t>
        <a:bodyPr/>
        <a:lstStyle/>
        <a:p>
          <a:endParaRPr lang="es-ES"/>
        </a:p>
      </dgm:t>
    </dgm:pt>
    <dgm:pt modelId="{A5600281-EDA7-4CAD-A021-3A2957471B2F}" type="sibTrans" cxnId="{BD65F226-5A21-4197-B0B6-42E9A2D11D6E}">
      <dgm:prSet/>
      <dgm:spPr/>
      <dgm:t>
        <a:bodyPr/>
        <a:lstStyle/>
        <a:p>
          <a:endParaRPr lang="es-ES"/>
        </a:p>
      </dgm:t>
    </dgm:pt>
    <dgm:pt modelId="{A85A2410-8E8D-4B5D-82E2-6288A2E85D89}">
      <dgm:prSet phldrT="[Texto]" phldr="0"/>
      <dgm:spPr/>
      <dgm:t>
        <a:bodyPr/>
        <a:lstStyle/>
        <a:p>
          <a:r>
            <a:rPr lang="es-ES" dirty="0">
              <a:latin typeface="Calibri Light" panose="020F0302020204030204"/>
            </a:rPr>
            <a:t>POJOs</a:t>
          </a:r>
          <a:endParaRPr lang="es-ES" dirty="0"/>
        </a:p>
      </dgm:t>
    </dgm:pt>
    <dgm:pt modelId="{C7F47AD9-B5D9-4986-B4CC-8BB588B180AC}" type="parTrans" cxnId="{3D3CE374-D7AC-40A8-A1B0-FD5750DF2F06}">
      <dgm:prSet/>
      <dgm:spPr/>
      <dgm:t>
        <a:bodyPr/>
        <a:lstStyle/>
        <a:p>
          <a:endParaRPr lang="es-ES"/>
        </a:p>
      </dgm:t>
    </dgm:pt>
    <dgm:pt modelId="{9BE77F0E-3180-468C-BD36-78CCCFB9CB9B}" type="sibTrans" cxnId="{3D3CE374-D7AC-40A8-A1B0-FD5750DF2F06}">
      <dgm:prSet/>
      <dgm:spPr/>
      <dgm:t>
        <a:bodyPr/>
        <a:lstStyle/>
        <a:p>
          <a:endParaRPr lang="es-ES"/>
        </a:p>
      </dgm:t>
    </dgm:pt>
    <dgm:pt modelId="{01A78EEA-E1DB-44D1-BD94-20B06F0CA0E8}">
      <dgm:prSet phldr="0"/>
      <dgm:spPr/>
      <dgm:t>
        <a:bodyPr/>
        <a:lstStyle/>
        <a:p>
          <a:pPr rtl="0"/>
          <a:r>
            <a:rPr lang="es-ES" dirty="0">
              <a:latin typeface="Calibri Light" panose="020F0302020204030204"/>
            </a:rPr>
            <a:t>Herramientas y Tecnologías</a:t>
          </a:r>
        </a:p>
      </dgm:t>
    </dgm:pt>
    <dgm:pt modelId="{5CA103D7-818F-4EE6-A788-988295B61162}" type="parTrans" cxnId="{3F95CA37-641F-436E-A4A9-4FC3E3E6786F}">
      <dgm:prSet/>
      <dgm:spPr/>
    </dgm:pt>
    <dgm:pt modelId="{081D39AF-CFC9-444B-A8CD-AF5D0D6D93BD}" type="sibTrans" cxnId="{3F95CA37-641F-436E-A4A9-4FC3E3E6786F}">
      <dgm:prSet/>
      <dgm:spPr/>
    </dgm:pt>
    <dgm:pt modelId="{03F724E8-A790-4205-8FB1-00E6353AF47D}">
      <dgm:prSet phldr="0"/>
      <dgm:spPr/>
      <dgm:t>
        <a:bodyPr/>
        <a:lstStyle/>
        <a:p>
          <a:r>
            <a:rPr lang="es-ES" dirty="0">
              <a:latin typeface="Calibri Light" panose="020F0302020204030204"/>
            </a:rPr>
            <a:t>Gradle</a:t>
          </a:r>
          <a:endParaRPr lang="es-ES" dirty="0"/>
        </a:p>
      </dgm:t>
    </dgm:pt>
    <dgm:pt modelId="{27EE9465-2A96-4F97-94D3-7273A27560D9}" type="parTrans" cxnId="{49A60F0F-99E0-4B06-AD95-248B6DF80996}">
      <dgm:prSet/>
      <dgm:spPr/>
    </dgm:pt>
    <dgm:pt modelId="{6AF3D666-A560-4C85-9311-198E32F6A79D}" type="sibTrans" cxnId="{49A60F0F-99E0-4B06-AD95-248B6DF80996}">
      <dgm:prSet/>
      <dgm:spPr/>
    </dgm:pt>
    <dgm:pt modelId="{15633F98-66D6-460E-B878-B977C01AB281}">
      <dgm:prSet phldr="0"/>
      <dgm:spPr/>
      <dgm:t>
        <a:bodyPr/>
        <a:lstStyle/>
        <a:p>
          <a:r>
            <a:rPr lang="es-ES" dirty="0">
              <a:latin typeface="Calibri Light" panose="020F0302020204030204"/>
            </a:rPr>
            <a:t>Java</a:t>
          </a:r>
        </a:p>
      </dgm:t>
    </dgm:pt>
    <dgm:pt modelId="{E33C33FE-B85B-4C97-BAD4-0A9464AAD8C7}" type="parTrans" cxnId="{C8983289-6649-4D66-A410-AC099A15D0EC}">
      <dgm:prSet/>
      <dgm:spPr/>
    </dgm:pt>
    <dgm:pt modelId="{B2679109-AF98-48A9-8754-619653F6ED34}" type="sibTrans" cxnId="{C8983289-6649-4D66-A410-AC099A15D0EC}">
      <dgm:prSet/>
      <dgm:spPr/>
    </dgm:pt>
    <dgm:pt modelId="{E48103C8-4595-4A03-891F-943260AE5490}">
      <dgm:prSet phldr="0"/>
      <dgm:spPr/>
      <dgm:t>
        <a:bodyPr/>
        <a:lstStyle/>
        <a:p>
          <a:pPr rtl="0"/>
          <a:r>
            <a:rPr lang="es-ES" dirty="0">
              <a:latin typeface="Calibri Light" panose="020F0302020204030204"/>
            </a:rPr>
            <a:t>Spring Boot</a:t>
          </a:r>
        </a:p>
      </dgm:t>
    </dgm:pt>
    <dgm:pt modelId="{8A615C5A-6F05-44A6-8045-991088CB92F7}" type="parTrans" cxnId="{D1FEC068-577A-47C3-A2BA-705C76EBE606}">
      <dgm:prSet/>
      <dgm:spPr/>
    </dgm:pt>
    <dgm:pt modelId="{14D4206E-8D5C-410D-9AA9-669396866A8F}" type="sibTrans" cxnId="{D1FEC068-577A-47C3-A2BA-705C76EBE606}">
      <dgm:prSet/>
      <dgm:spPr/>
    </dgm:pt>
    <dgm:pt modelId="{84592ADE-315D-4FC5-AC5A-92E22DE4A7D4}">
      <dgm:prSet phldr="0"/>
      <dgm:spPr/>
      <dgm:t>
        <a:bodyPr/>
        <a:lstStyle/>
        <a:p>
          <a:r>
            <a:rPr lang="es-ES" dirty="0">
              <a:latin typeface="Calibri Light" panose="020F0302020204030204"/>
            </a:rPr>
            <a:t>Dependencias</a:t>
          </a:r>
        </a:p>
      </dgm:t>
    </dgm:pt>
    <dgm:pt modelId="{410849E9-4981-42AD-8609-784AD50684E4}" type="parTrans" cxnId="{5FB8E617-E72D-410D-BE67-92BCB8C22096}">
      <dgm:prSet/>
      <dgm:spPr/>
    </dgm:pt>
    <dgm:pt modelId="{24FD47AE-1AD4-4012-BDAB-D2341AF0C2E3}" type="sibTrans" cxnId="{5FB8E617-E72D-410D-BE67-92BCB8C22096}">
      <dgm:prSet/>
      <dgm:spPr/>
    </dgm:pt>
    <dgm:pt modelId="{962804DC-8862-4DBB-AE61-2EBFC3501CA9}">
      <dgm:prSet phldr="0"/>
      <dgm:spPr/>
      <dgm:t>
        <a:bodyPr/>
        <a:lstStyle/>
        <a:p>
          <a:pPr rtl="0"/>
          <a:r>
            <a:rPr lang="es-ES" dirty="0">
              <a:latin typeface="Calibri Light" panose="020F0302020204030204"/>
            </a:rPr>
            <a:t>Interacción con BD y APIs</a:t>
          </a:r>
        </a:p>
      </dgm:t>
    </dgm:pt>
    <dgm:pt modelId="{893B6558-EF48-40EF-919E-D20EA687AD05}" type="parTrans" cxnId="{191FCFBE-20E9-424A-80EF-7B303EC8F26D}">
      <dgm:prSet/>
      <dgm:spPr/>
    </dgm:pt>
    <dgm:pt modelId="{75680B89-3DE8-4E08-9A5D-9D6C71FE1060}" type="sibTrans" cxnId="{191FCFBE-20E9-424A-80EF-7B303EC8F26D}">
      <dgm:prSet/>
      <dgm:spPr/>
    </dgm:pt>
    <dgm:pt modelId="{B3E417BC-B7A6-4A5B-9EF3-F6488FF1A583}" type="pres">
      <dgm:prSet presAssocID="{97B54321-0093-4C92-8A8C-02FCAE9CC296}" presName="Name0" presStyleCnt="0">
        <dgm:presLayoutVars>
          <dgm:dir/>
          <dgm:animLvl val="lvl"/>
          <dgm:resizeHandles val="exact"/>
        </dgm:presLayoutVars>
      </dgm:prSet>
      <dgm:spPr/>
    </dgm:pt>
    <dgm:pt modelId="{9AD9632F-BF8E-4D1B-8403-B9472396D68B}" type="pres">
      <dgm:prSet presAssocID="{97B54321-0093-4C92-8A8C-02FCAE9CC296}" presName="tSp" presStyleCnt="0"/>
      <dgm:spPr/>
    </dgm:pt>
    <dgm:pt modelId="{878801B6-EE8E-4DDE-97B4-9E5269A8819A}" type="pres">
      <dgm:prSet presAssocID="{97B54321-0093-4C92-8A8C-02FCAE9CC296}" presName="bSp" presStyleCnt="0"/>
      <dgm:spPr/>
    </dgm:pt>
    <dgm:pt modelId="{75105C84-4137-423D-A69B-3E05D6501A2B}" type="pres">
      <dgm:prSet presAssocID="{97B54321-0093-4C92-8A8C-02FCAE9CC296}" presName="process" presStyleCnt="0"/>
      <dgm:spPr/>
    </dgm:pt>
    <dgm:pt modelId="{999997F7-B40D-4AF9-AC4A-17F53551E549}" type="pres">
      <dgm:prSet presAssocID="{01A78EEA-E1DB-44D1-BD94-20B06F0CA0E8}" presName="composite1" presStyleCnt="0"/>
      <dgm:spPr/>
    </dgm:pt>
    <dgm:pt modelId="{7B4A7FCD-FFEC-4CB6-8C1D-BF40D2965061}" type="pres">
      <dgm:prSet presAssocID="{01A78EEA-E1DB-44D1-BD94-20B06F0CA0E8}" presName="dummyNode1" presStyleLbl="node1" presStyleIdx="0" presStyleCnt="4"/>
      <dgm:spPr/>
    </dgm:pt>
    <dgm:pt modelId="{1467AF0F-14A7-42FB-A9BF-36A4340EF967}" type="pres">
      <dgm:prSet presAssocID="{01A78EEA-E1DB-44D1-BD94-20B06F0CA0E8}" presName="childNode1" presStyleLbl="bgAcc1" presStyleIdx="0" presStyleCnt="4">
        <dgm:presLayoutVars>
          <dgm:bulletEnabled val="1"/>
        </dgm:presLayoutVars>
      </dgm:prSet>
      <dgm:spPr/>
    </dgm:pt>
    <dgm:pt modelId="{E08F4E06-E1BD-4A27-90D0-70E002A78096}" type="pres">
      <dgm:prSet presAssocID="{01A78EEA-E1DB-44D1-BD94-20B06F0CA0E8}" presName="childNode1tx" presStyleLbl="bgAcc1" presStyleIdx="0" presStyleCnt="4">
        <dgm:presLayoutVars>
          <dgm:bulletEnabled val="1"/>
        </dgm:presLayoutVars>
      </dgm:prSet>
      <dgm:spPr/>
    </dgm:pt>
    <dgm:pt modelId="{F8AD94BC-0ADB-442A-9B4D-992510E18261}" type="pres">
      <dgm:prSet presAssocID="{01A78EEA-E1DB-44D1-BD94-20B06F0CA0E8}" presName="parentNode1" presStyleLbl="node1" presStyleIdx="0" presStyleCnt="4">
        <dgm:presLayoutVars>
          <dgm:chMax val="1"/>
          <dgm:bulletEnabled val="1"/>
        </dgm:presLayoutVars>
      </dgm:prSet>
      <dgm:spPr/>
    </dgm:pt>
    <dgm:pt modelId="{B9C941AA-BA7E-4362-95F7-30FDDE53ABE4}" type="pres">
      <dgm:prSet presAssocID="{01A78EEA-E1DB-44D1-BD94-20B06F0CA0E8}" presName="connSite1" presStyleCnt="0"/>
      <dgm:spPr/>
    </dgm:pt>
    <dgm:pt modelId="{5199A9B5-B31A-4CB2-BDB7-203307D4D23F}" type="pres">
      <dgm:prSet presAssocID="{081D39AF-CFC9-444B-A8CD-AF5D0D6D93BD}" presName="Name9" presStyleLbl="sibTrans2D1" presStyleIdx="0" presStyleCnt="3"/>
      <dgm:spPr/>
    </dgm:pt>
    <dgm:pt modelId="{3D74C082-F304-4054-A2B4-8FF545971D0B}" type="pres">
      <dgm:prSet presAssocID="{03BAE6E0-7BCF-45D2-8CD8-71B313B8B3EB}" presName="composite2" presStyleCnt="0"/>
      <dgm:spPr/>
    </dgm:pt>
    <dgm:pt modelId="{310F17BC-A28A-45AB-A801-88C64808360C}" type="pres">
      <dgm:prSet presAssocID="{03BAE6E0-7BCF-45D2-8CD8-71B313B8B3EB}" presName="dummyNode2" presStyleLbl="node1" presStyleIdx="0" presStyleCnt="4"/>
      <dgm:spPr/>
    </dgm:pt>
    <dgm:pt modelId="{75A15D75-B3FC-48D5-983B-616568B9F5E9}" type="pres">
      <dgm:prSet presAssocID="{03BAE6E0-7BCF-45D2-8CD8-71B313B8B3EB}" presName="childNode2" presStyleLbl="bgAcc1" presStyleIdx="1" presStyleCnt="4">
        <dgm:presLayoutVars>
          <dgm:bulletEnabled val="1"/>
        </dgm:presLayoutVars>
      </dgm:prSet>
      <dgm:spPr/>
    </dgm:pt>
    <dgm:pt modelId="{AA5BF1ED-B91C-415A-8140-4A2113048C4A}" type="pres">
      <dgm:prSet presAssocID="{03BAE6E0-7BCF-45D2-8CD8-71B313B8B3EB}" presName="childNode2tx" presStyleLbl="bgAcc1" presStyleIdx="1" presStyleCnt="4">
        <dgm:presLayoutVars>
          <dgm:bulletEnabled val="1"/>
        </dgm:presLayoutVars>
      </dgm:prSet>
      <dgm:spPr/>
    </dgm:pt>
    <dgm:pt modelId="{C6F319C4-8FD5-4EB4-9F30-76CF928D70C2}" type="pres">
      <dgm:prSet presAssocID="{03BAE6E0-7BCF-45D2-8CD8-71B313B8B3EB}" presName="parentNode2" presStyleLbl="node1" presStyleIdx="1" presStyleCnt="4">
        <dgm:presLayoutVars>
          <dgm:chMax val="0"/>
          <dgm:bulletEnabled val="1"/>
        </dgm:presLayoutVars>
      </dgm:prSet>
      <dgm:spPr/>
    </dgm:pt>
    <dgm:pt modelId="{BE13E3EB-9A7C-44AB-8359-59145302AA2D}" type="pres">
      <dgm:prSet presAssocID="{03BAE6E0-7BCF-45D2-8CD8-71B313B8B3EB}" presName="connSite2" presStyleCnt="0"/>
      <dgm:spPr/>
    </dgm:pt>
    <dgm:pt modelId="{3589FE0C-763B-4FFC-972F-29106AFC8B20}" type="pres">
      <dgm:prSet presAssocID="{DF6ACF1E-C9C1-4225-8D05-A0BD8380719A}" presName="Name18" presStyleLbl="sibTrans2D1" presStyleIdx="1" presStyleCnt="3"/>
      <dgm:spPr/>
    </dgm:pt>
    <dgm:pt modelId="{E97EEA68-CFF1-4896-B694-A209C7261BC8}" type="pres">
      <dgm:prSet presAssocID="{93992DD9-ED10-446E-8B59-7E5F2C348EB7}" presName="composite1" presStyleCnt="0"/>
      <dgm:spPr/>
    </dgm:pt>
    <dgm:pt modelId="{EA967C7D-DB3A-4042-BB62-1AB0B159026B}" type="pres">
      <dgm:prSet presAssocID="{93992DD9-ED10-446E-8B59-7E5F2C348EB7}" presName="dummyNode1" presStyleLbl="node1" presStyleIdx="1" presStyleCnt="4"/>
      <dgm:spPr/>
    </dgm:pt>
    <dgm:pt modelId="{ABC5AC17-D2E2-411B-999B-8DB74C410DD8}" type="pres">
      <dgm:prSet presAssocID="{93992DD9-ED10-446E-8B59-7E5F2C348EB7}" presName="childNode1" presStyleLbl="bgAcc1" presStyleIdx="2" presStyleCnt="4">
        <dgm:presLayoutVars>
          <dgm:bulletEnabled val="1"/>
        </dgm:presLayoutVars>
      </dgm:prSet>
      <dgm:spPr/>
    </dgm:pt>
    <dgm:pt modelId="{3C06A7E2-7495-409E-960E-8DB7F96A8883}" type="pres">
      <dgm:prSet presAssocID="{93992DD9-ED10-446E-8B59-7E5F2C348EB7}" presName="childNode1tx" presStyleLbl="bgAcc1" presStyleIdx="2" presStyleCnt="4">
        <dgm:presLayoutVars>
          <dgm:bulletEnabled val="1"/>
        </dgm:presLayoutVars>
      </dgm:prSet>
      <dgm:spPr/>
    </dgm:pt>
    <dgm:pt modelId="{935CD9B2-0442-4333-B457-A086ADF8E05A}" type="pres">
      <dgm:prSet presAssocID="{93992DD9-ED10-446E-8B59-7E5F2C348EB7}" presName="parentNode1" presStyleLbl="node1" presStyleIdx="2" presStyleCnt="4">
        <dgm:presLayoutVars>
          <dgm:chMax val="1"/>
          <dgm:bulletEnabled val="1"/>
        </dgm:presLayoutVars>
      </dgm:prSet>
      <dgm:spPr/>
    </dgm:pt>
    <dgm:pt modelId="{DC1084A9-4B33-4F7C-9F80-75160D81E00E}" type="pres">
      <dgm:prSet presAssocID="{93992DD9-ED10-446E-8B59-7E5F2C348EB7}" presName="connSite1" presStyleCnt="0"/>
      <dgm:spPr/>
    </dgm:pt>
    <dgm:pt modelId="{573912A5-5119-4A35-AD55-A2B98CB9446F}" type="pres">
      <dgm:prSet presAssocID="{B2249F42-0484-459A-AAB4-A81FD5BF5B2B}" presName="Name9" presStyleLbl="sibTrans2D1" presStyleIdx="2" presStyleCnt="3"/>
      <dgm:spPr/>
    </dgm:pt>
    <dgm:pt modelId="{B084DEEB-4A02-4A6E-8382-26A400762467}" type="pres">
      <dgm:prSet presAssocID="{F907512A-4F48-4789-A989-2E3B041CA244}" presName="composite2" presStyleCnt="0"/>
      <dgm:spPr/>
    </dgm:pt>
    <dgm:pt modelId="{C0B9CED9-F87D-46FA-864C-34A35CD9D81C}" type="pres">
      <dgm:prSet presAssocID="{F907512A-4F48-4789-A989-2E3B041CA244}" presName="dummyNode2" presStyleLbl="node1" presStyleIdx="2" presStyleCnt="4"/>
      <dgm:spPr/>
    </dgm:pt>
    <dgm:pt modelId="{40BDD7B7-1717-44EE-8371-227990D9F884}" type="pres">
      <dgm:prSet presAssocID="{F907512A-4F48-4789-A989-2E3B041CA244}" presName="childNode2" presStyleLbl="bgAcc1" presStyleIdx="3" presStyleCnt="4">
        <dgm:presLayoutVars>
          <dgm:bulletEnabled val="1"/>
        </dgm:presLayoutVars>
      </dgm:prSet>
      <dgm:spPr/>
    </dgm:pt>
    <dgm:pt modelId="{FB954231-CBA2-49FF-BB77-8B24C27F9BB5}" type="pres">
      <dgm:prSet presAssocID="{F907512A-4F48-4789-A989-2E3B041CA244}" presName="childNode2tx" presStyleLbl="bgAcc1" presStyleIdx="3" presStyleCnt="4">
        <dgm:presLayoutVars>
          <dgm:bulletEnabled val="1"/>
        </dgm:presLayoutVars>
      </dgm:prSet>
      <dgm:spPr/>
    </dgm:pt>
    <dgm:pt modelId="{840D8AB0-6144-44A4-9AB4-49CF96D6076A}" type="pres">
      <dgm:prSet presAssocID="{F907512A-4F48-4789-A989-2E3B041CA244}" presName="parentNode2" presStyleLbl="node1" presStyleIdx="3" presStyleCnt="4">
        <dgm:presLayoutVars>
          <dgm:chMax val="0"/>
          <dgm:bulletEnabled val="1"/>
        </dgm:presLayoutVars>
      </dgm:prSet>
      <dgm:spPr/>
    </dgm:pt>
    <dgm:pt modelId="{E4B56FA4-C4B5-4BFC-A980-8F8A69A7CF0B}" type="pres">
      <dgm:prSet presAssocID="{F907512A-4F48-4789-A989-2E3B041CA244}" presName="connSite2" presStyleCnt="0"/>
      <dgm:spPr/>
    </dgm:pt>
  </dgm:ptLst>
  <dgm:cxnLst>
    <dgm:cxn modelId="{886ACE0D-7AD7-4700-9F75-00FB7E9A4FDD}" type="presOf" srcId="{DF6ACF1E-C9C1-4225-8D05-A0BD8380719A}" destId="{3589FE0C-763B-4FFC-972F-29106AFC8B20}" srcOrd="0" destOrd="0" presId="urn:microsoft.com/office/officeart/2005/8/layout/hProcess4"/>
    <dgm:cxn modelId="{49A60F0F-99E0-4B06-AD95-248B6DF80996}" srcId="{01A78EEA-E1DB-44D1-BD94-20B06F0CA0E8}" destId="{03F724E8-A790-4205-8FB1-00E6353AF47D}" srcOrd="0" destOrd="0" parTransId="{27EE9465-2A96-4F97-94D3-7273A27560D9}" sibTransId="{6AF3D666-A560-4C85-9311-198E32F6A79D}"/>
    <dgm:cxn modelId="{3CE7A10F-0FF1-4E7A-8502-1A418348C6AA}" type="presOf" srcId="{962804DC-8862-4DBB-AE61-2EBFC3501CA9}" destId="{1467AF0F-14A7-42FB-A9BF-36A4340EF967}" srcOrd="0" destOrd="4" presId="urn:microsoft.com/office/officeart/2005/8/layout/hProcess4"/>
    <dgm:cxn modelId="{5FB8E617-E72D-410D-BE67-92BCB8C22096}" srcId="{01A78EEA-E1DB-44D1-BD94-20B06F0CA0E8}" destId="{84592ADE-315D-4FC5-AC5A-92E22DE4A7D4}" srcOrd="3" destOrd="0" parTransId="{410849E9-4981-42AD-8609-784AD50684E4}" sibTransId="{24FD47AE-1AD4-4012-BDAB-D2341AF0C2E3}"/>
    <dgm:cxn modelId="{1235AF24-1E6D-4E70-9FC5-7D11AAC41BCD}" type="presOf" srcId="{93992DD9-ED10-446E-8B59-7E5F2C348EB7}" destId="{935CD9B2-0442-4333-B457-A086ADF8E05A}" srcOrd="0" destOrd="0" presId="urn:microsoft.com/office/officeart/2005/8/layout/hProcess4"/>
    <dgm:cxn modelId="{BD65F226-5A21-4197-B0B6-42E9A2D11D6E}" srcId="{F907512A-4F48-4789-A989-2E3B041CA244}" destId="{8A966DF2-9852-4282-9145-956E277F6337}" srcOrd="0" destOrd="0" parTransId="{D8F66031-AFD9-4BAC-B07E-3777A8D65BE6}" sibTransId="{A5600281-EDA7-4CAD-A021-3A2957471B2F}"/>
    <dgm:cxn modelId="{4C156B29-7EFD-4C3C-B750-9B2A4DE3D5F9}" type="presOf" srcId="{FC03B4B7-4F94-4B07-9701-12ABEB5AA511}" destId="{AA5BF1ED-B91C-415A-8140-4A2113048C4A}" srcOrd="1" destOrd="1" presId="urn:microsoft.com/office/officeart/2005/8/layout/hProcess4"/>
    <dgm:cxn modelId="{BE817337-F898-41CC-A273-F074EA46640A}" type="presOf" srcId="{081D39AF-CFC9-444B-A8CD-AF5D0D6D93BD}" destId="{5199A9B5-B31A-4CB2-BDB7-203307D4D23F}" srcOrd="0" destOrd="0" presId="urn:microsoft.com/office/officeart/2005/8/layout/hProcess4"/>
    <dgm:cxn modelId="{3F95CA37-641F-436E-A4A9-4FC3E3E6786F}" srcId="{97B54321-0093-4C92-8A8C-02FCAE9CC296}" destId="{01A78EEA-E1DB-44D1-BD94-20B06F0CA0E8}" srcOrd="0" destOrd="0" parTransId="{5CA103D7-818F-4EE6-A788-988295B61162}" sibTransId="{081D39AF-CFC9-444B-A8CD-AF5D0D6D93BD}"/>
    <dgm:cxn modelId="{9324493B-2410-4934-A9E1-EF32C37CC7BA}" srcId="{03BAE6E0-7BCF-45D2-8CD8-71B313B8B3EB}" destId="{F7451326-0A14-4BDB-8829-574B8E3C0849}" srcOrd="0" destOrd="0" parTransId="{B509E86C-3FD6-4579-A9A3-F427E6CA5FBC}" sibTransId="{4C6622A0-91D6-401E-988C-422F482F6900}"/>
    <dgm:cxn modelId="{1E31E73C-6DDA-437F-BC2D-2818F5551710}" srcId="{97B54321-0093-4C92-8A8C-02FCAE9CC296}" destId="{F907512A-4F48-4789-A989-2E3B041CA244}" srcOrd="3" destOrd="0" parTransId="{735444F7-21B6-49BD-AED4-A34A5E7CBC1E}" sibTransId="{8509B8D6-D670-43DC-AB23-969E6A219906}"/>
    <dgm:cxn modelId="{71092D5F-7947-420A-9C3E-154C510BBF5D}" type="presOf" srcId="{680FEA7D-D992-4A44-8A70-D5340D43468A}" destId="{3C06A7E2-7495-409E-960E-8DB7F96A8883}" srcOrd="1" destOrd="1" presId="urn:microsoft.com/office/officeart/2005/8/layout/hProcess4"/>
    <dgm:cxn modelId="{CF96345F-4CA3-4452-AAC0-9ACB0F3039D3}" type="presOf" srcId="{01A78EEA-E1DB-44D1-BD94-20B06F0CA0E8}" destId="{F8AD94BC-0ADB-442A-9B4D-992510E18261}" srcOrd="0" destOrd="0" presId="urn:microsoft.com/office/officeart/2005/8/layout/hProcess4"/>
    <dgm:cxn modelId="{D1FEC068-577A-47C3-A2BA-705C76EBE606}" srcId="{01A78EEA-E1DB-44D1-BD94-20B06F0CA0E8}" destId="{E48103C8-4595-4A03-891F-943260AE5490}" srcOrd="2" destOrd="0" parTransId="{8A615C5A-6F05-44A6-8045-991088CB92F7}" sibTransId="{14D4206E-8D5C-410D-9AA9-669396866A8F}"/>
    <dgm:cxn modelId="{FE0C826A-800A-4EAE-827D-36CC766FF74A}" type="presOf" srcId="{33A2CD23-E5E6-44C5-8AA2-4C1D94CAB5AD}" destId="{ABC5AC17-D2E2-411B-999B-8DB74C410DD8}" srcOrd="0" destOrd="0" presId="urn:microsoft.com/office/officeart/2005/8/layout/hProcess4"/>
    <dgm:cxn modelId="{EB16E56B-59F2-4E73-80BB-A8DC47BFF809}" type="presOf" srcId="{F7451326-0A14-4BDB-8829-574B8E3C0849}" destId="{75A15D75-B3FC-48D5-983B-616568B9F5E9}" srcOrd="0" destOrd="0" presId="urn:microsoft.com/office/officeart/2005/8/layout/hProcess4"/>
    <dgm:cxn modelId="{F03EBF74-47EB-4F57-89CB-B72CE5C359CA}" type="presOf" srcId="{FC03B4B7-4F94-4B07-9701-12ABEB5AA511}" destId="{75A15D75-B3FC-48D5-983B-616568B9F5E9}" srcOrd="0" destOrd="1" presId="urn:microsoft.com/office/officeart/2005/8/layout/hProcess4"/>
    <dgm:cxn modelId="{3D3CE374-D7AC-40A8-A1B0-FD5750DF2F06}" srcId="{F907512A-4F48-4789-A989-2E3B041CA244}" destId="{A85A2410-8E8D-4B5D-82E2-6288A2E85D89}" srcOrd="1" destOrd="0" parTransId="{C7F47AD9-B5D9-4986-B4CC-8BB588B180AC}" sibTransId="{9BE77F0E-3180-468C-BD36-78CCCFB9CB9B}"/>
    <dgm:cxn modelId="{5A21F376-8574-4C2B-9484-03710BF59389}" srcId="{93992DD9-ED10-446E-8B59-7E5F2C348EB7}" destId="{33A2CD23-E5E6-44C5-8AA2-4C1D94CAB5AD}" srcOrd="0" destOrd="0" parTransId="{1ACF7E8A-1B0B-4BE4-8141-B196CDAB1AEE}" sibTransId="{E17E744D-E12C-4ED1-901D-1430BAA57506}"/>
    <dgm:cxn modelId="{4D201E77-A507-4992-96CB-C8A86303214E}" type="presOf" srcId="{680FEA7D-D992-4A44-8A70-D5340D43468A}" destId="{ABC5AC17-D2E2-411B-999B-8DB74C410DD8}" srcOrd="0" destOrd="1" presId="urn:microsoft.com/office/officeart/2005/8/layout/hProcess4"/>
    <dgm:cxn modelId="{C8983289-6649-4D66-A410-AC099A15D0EC}" srcId="{01A78EEA-E1DB-44D1-BD94-20B06F0CA0E8}" destId="{15633F98-66D6-460E-B878-B977C01AB281}" srcOrd="1" destOrd="0" parTransId="{E33C33FE-B85B-4C97-BAD4-0A9464AAD8C7}" sibTransId="{B2679109-AF98-48A9-8754-619653F6ED34}"/>
    <dgm:cxn modelId="{95D8EB8D-4700-4B3C-94FC-EE64A5A22DA1}" type="presOf" srcId="{84592ADE-315D-4FC5-AC5A-92E22DE4A7D4}" destId="{E08F4E06-E1BD-4A27-90D0-70E002A78096}" srcOrd="1" destOrd="3" presId="urn:microsoft.com/office/officeart/2005/8/layout/hProcess4"/>
    <dgm:cxn modelId="{3359778F-BA8A-41CB-BF26-94E601DDD4C2}" type="presOf" srcId="{03F724E8-A790-4205-8FB1-00E6353AF47D}" destId="{E08F4E06-E1BD-4A27-90D0-70E002A78096}" srcOrd="1" destOrd="0" presId="urn:microsoft.com/office/officeart/2005/8/layout/hProcess4"/>
    <dgm:cxn modelId="{D77F4899-AB1E-4C35-A342-3E6EDCCCCF6C}" type="presOf" srcId="{15633F98-66D6-460E-B878-B977C01AB281}" destId="{1467AF0F-14A7-42FB-A9BF-36A4340EF967}" srcOrd="0" destOrd="1" presId="urn:microsoft.com/office/officeart/2005/8/layout/hProcess4"/>
    <dgm:cxn modelId="{7DFC8A99-8870-44DF-B27E-95A6FE78D6C7}" type="presOf" srcId="{8A966DF2-9852-4282-9145-956E277F6337}" destId="{FB954231-CBA2-49FF-BB77-8B24C27F9BB5}" srcOrd="1" destOrd="0" presId="urn:microsoft.com/office/officeart/2005/8/layout/hProcess4"/>
    <dgm:cxn modelId="{D02B319B-8FB0-43A3-BB18-170E7230A422}" type="presOf" srcId="{8A966DF2-9852-4282-9145-956E277F6337}" destId="{40BDD7B7-1717-44EE-8371-227990D9F884}" srcOrd="0" destOrd="0" presId="urn:microsoft.com/office/officeart/2005/8/layout/hProcess4"/>
    <dgm:cxn modelId="{5F1A189F-7A32-4675-B583-5CAB54F53986}" type="presOf" srcId="{A85A2410-8E8D-4B5D-82E2-6288A2E85D89}" destId="{FB954231-CBA2-49FF-BB77-8B24C27F9BB5}" srcOrd="1" destOrd="1" presId="urn:microsoft.com/office/officeart/2005/8/layout/hProcess4"/>
    <dgm:cxn modelId="{5AF537A4-E5CD-4F1E-B2DF-3562E009429E}" type="presOf" srcId="{F907512A-4F48-4789-A989-2E3B041CA244}" destId="{840D8AB0-6144-44A4-9AB4-49CF96D6076A}" srcOrd="0" destOrd="0" presId="urn:microsoft.com/office/officeart/2005/8/layout/hProcess4"/>
    <dgm:cxn modelId="{EDB0F1A5-BF08-42D2-9651-0872473C7CF4}" srcId="{93992DD9-ED10-446E-8B59-7E5F2C348EB7}" destId="{680FEA7D-D992-4A44-8A70-D5340D43468A}" srcOrd="1" destOrd="0" parTransId="{8EA70BC8-1212-4135-A929-E9DE953B0F74}" sibTransId="{7AA2E225-F97F-4F0E-8CA5-17C11FB6ACCA}"/>
    <dgm:cxn modelId="{6ACFDEAC-2898-423C-9715-3FB5D34831AB}" srcId="{97B54321-0093-4C92-8A8C-02FCAE9CC296}" destId="{93992DD9-ED10-446E-8B59-7E5F2C348EB7}" srcOrd="2" destOrd="0" parTransId="{BD744C24-7F1A-464D-9A26-D7F725DABEFE}" sibTransId="{B2249F42-0484-459A-AAB4-A81FD5BF5B2B}"/>
    <dgm:cxn modelId="{13C605AF-9615-4077-9BAD-D3BED55D2817}" type="presOf" srcId="{A85A2410-8E8D-4B5D-82E2-6288A2E85D89}" destId="{40BDD7B7-1717-44EE-8371-227990D9F884}" srcOrd="0" destOrd="1" presId="urn:microsoft.com/office/officeart/2005/8/layout/hProcess4"/>
    <dgm:cxn modelId="{F97879B9-25D5-4D60-8201-AC092093A948}" type="presOf" srcId="{B2249F42-0484-459A-AAB4-A81FD5BF5B2B}" destId="{573912A5-5119-4A35-AD55-A2B98CB9446F}" srcOrd="0" destOrd="0" presId="urn:microsoft.com/office/officeart/2005/8/layout/hProcess4"/>
    <dgm:cxn modelId="{F5EAE9BB-2E30-4F3D-B64D-8254F6BB92B0}" type="presOf" srcId="{F7451326-0A14-4BDB-8829-574B8E3C0849}" destId="{AA5BF1ED-B91C-415A-8140-4A2113048C4A}" srcOrd="1" destOrd="0" presId="urn:microsoft.com/office/officeart/2005/8/layout/hProcess4"/>
    <dgm:cxn modelId="{8A30A3BC-C570-466D-993C-872B9A67FCCD}" srcId="{97B54321-0093-4C92-8A8C-02FCAE9CC296}" destId="{03BAE6E0-7BCF-45D2-8CD8-71B313B8B3EB}" srcOrd="1" destOrd="0" parTransId="{96DE2A96-DB86-42E5-A3B1-1C1C827A2E50}" sibTransId="{DF6ACF1E-C9C1-4225-8D05-A0BD8380719A}"/>
    <dgm:cxn modelId="{191FCFBE-20E9-424A-80EF-7B303EC8F26D}" srcId="{01A78EEA-E1DB-44D1-BD94-20B06F0CA0E8}" destId="{962804DC-8862-4DBB-AE61-2EBFC3501CA9}" srcOrd="4" destOrd="0" parTransId="{893B6558-EF48-40EF-919E-D20EA687AD05}" sibTransId="{75680B89-3DE8-4E08-9A5D-9D6C71FE1060}"/>
    <dgm:cxn modelId="{0A3720C8-6A41-4A3B-809A-556C2FB62BFE}" type="presOf" srcId="{33A2CD23-E5E6-44C5-8AA2-4C1D94CAB5AD}" destId="{3C06A7E2-7495-409E-960E-8DB7F96A8883}" srcOrd="1" destOrd="0" presId="urn:microsoft.com/office/officeart/2005/8/layout/hProcess4"/>
    <dgm:cxn modelId="{74E63CCC-B95E-41EF-81B8-5CDCCEB422BF}" srcId="{03BAE6E0-7BCF-45D2-8CD8-71B313B8B3EB}" destId="{FC03B4B7-4F94-4B07-9701-12ABEB5AA511}" srcOrd="1" destOrd="0" parTransId="{A1F2C73B-98AA-4084-AF4D-DA60FABC4031}" sibTransId="{B0B0585E-C8CB-4E11-8714-28B592006B3A}"/>
    <dgm:cxn modelId="{7C3548CE-B086-4460-9788-ECDFCF1CA4F0}" type="presOf" srcId="{962804DC-8862-4DBB-AE61-2EBFC3501CA9}" destId="{E08F4E06-E1BD-4A27-90D0-70E002A78096}" srcOrd="1" destOrd="4" presId="urn:microsoft.com/office/officeart/2005/8/layout/hProcess4"/>
    <dgm:cxn modelId="{44872AD2-09E3-40AD-BA1B-F08CBF4B31DF}" type="presOf" srcId="{03F724E8-A790-4205-8FB1-00E6353AF47D}" destId="{1467AF0F-14A7-42FB-A9BF-36A4340EF967}" srcOrd="0" destOrd="0" presId="urn:microsoft.com/office/officeart/2005/8/layout/hProcess4"/>
    <dgm:cxn modelId="{2B8DCFD7-5BBB-4675-882A-667E474FE33E}" type="presOf" srcId="{97B54321-0093-4C92-8A8C-02FCAE9CC296}" destId="{B3E417BC-B7A6-4A5B-9EF3-F6488FF1A583}" srcOrd="0" destOrd="0" presId="urn:microsoft.com/office/officeart/2005/8/layout/hProcess4"/>
    <dgm:cxn modelId="{35AC14E6-ACE2-43F3-9EF3-24DB7224D842}" type="presOf" srcId="{15633F98-66D6-460E-B878-B977C01AB281}" destId="{E08F4E06-E1BD-4A27-90D0-70E002A78096}" srcOrd="1" destOrd="1" presId="urn:microsoft.com/office/officeart/2005/8/layout/hProcess4"/>
    <dgm:cxn modelId="{A855D4F0-6842-4455-A6F7-346E877F7F15}" type="presOf" srcId="{E48103C8-4595-4A03-891F-943260AE5490}" destId="{E08F4E06-E1BD-4A27-90D0-70E002A78096}" srcOrd="1" destOrd="2" presId="urn:microsoft.com/office/officeart/2005/8/layout/hProcess4"/>
    <dgm:cxn modelId="{B5B1D4F1-7600-4AD6-B8B6-E791105F76D9}" type="presOf" srcId="{E48103C8-4595-4A03-891F-943260AE5490}" destId="{1467AF0F-14A7-42FB-A9BF-36A4340EF967}" srcOrd="0" destOrd="2" presId="urn:microsoft.com/office/officeart/2005/8/layout/hProcess4"/>
    <dgm:cxn modelId="{DB9AE6F4-699D-4E20-A7DA-CD8045FE0DA5}" type="presOf" srcId="{03BAE6E0-7BCF-45D2-8CD8-71B313B8B3EB}" destId="{C6F319C4-8FD5-4EB4-9F30-76CF928D70C2}" srcOrd="0" destOrd="0" presId="urn:microsoft.com/office/officeart/2005/8/layout/hProcess4"/>
    <dgm:cxn modelId="{EEBE3EFE-1380-41FF-BD9F-285361B4E2AC}" type="presOf" srcId="{84592ADE-315D-4FC5-AC5A-92E22DE4A7D4}" destId="{1467AF0F-14A7-42FB-A9BF-36A4340EF967}" srcOrd="0" destOrd="3" presId="urn:microsoft.com/office/officeart/2005/8/layout/hProcess4"/>
    <dgm:cxn modelId="{1A13A99C-D315-4901-BB05-E3550CA1CCEC}" type="presParOf" srcId="{B3E417BC-B7A6-4A5B-9EF3-F6488FF1A583}" destId="{9AD9632F-BF8E-4D1B-8403-B9472396D68B}" srcOrd="0" destOrd="0" presId="urn:microsoft.com/office/officeart/2005/8/layout/hProcess4"/>
    <dgm:cxn modelId="{8B07C4B7-D1C3-4ABA-934E-393B7C3256AD}" type="presParOf" srcId="{B3E417BC-B7A6-4A5B-9EF3-F6488FF1A583}" destId="{878801B6-EE8E-4DDE-97B4-9E5269A8819A}" srcOrd="1" destOrd="0" presId="urn:microsoft.com/office/officeart/2005/8/layout/hProcess4"/>
    <dgm:cxn modelId="{5A39F200-BA03-4C9B-9B03-0EAE8E46545E}" type="presParOf" srcId="{B3E417BC-B7A6-4A5B-9EF3-F6488FF1A583}" destId="{75105C84-4137-423D-A69B-3E05D6501A2B}" srcOrd="2" destOrd="0" presId="urn:microsoft.com/office/officeart/2005/8/layout/hProcess4"/>
    <dgm:cxn modelId="{AC467BCF-CA58-434D-BC46-C900FEC4D135}" type="presParOf" srcId="{75105C84-4137-423D-A69B-3E05D6501A2B}" destId="{999997F7-B40D-4AF9-AC4A-17F53551E549}" srcOrd="0" destOrd="0" presId="urn:microsoft.com/office/officeart/2005/8/layout/hProcess4"/>
    <dgm:cxn modelId="{1214F623-472E-4B27-A84F-D3BDC909DF6A}" type="presParOf" srcId="{999997F7-B40D-4AF9-AC4A-17F53551E549}" destId="{7B4A7FCD-FFEC-4CB6-8C1D-BF40D2965061}" srcOrd="0" destOrd="0" presId="urn:microsoft.com/office/officeart/2005/8/layout/hProcess4"/>
    <dgm:cxn modelId="{462E4B64-B584-42A3-BFB7-0A553F93D325}" type="presParOf" srcId="{999997F7-B40D-4AF9-AC4A-17F53551E549}" destId="{1467AF0F-14A7-42FB-A9BF-36A4340EF967}" srcOrd="1" destOrd="0" presId="urn:microsoft.com/office/officeart/2005/8/layout/hProcess4"/>
    <dgm:cxn modelId="{A9DC0510-0E4E-4564-8726-A00E39DF2F53}" type="presParOf" srcId="{999997F7-B40D-4AF9-AC4A-17F53551E549}" destId="{E08F4E06-E1BD-4A27-90D0-70E002A78096}" srcOrd="2" destOrd="0" presId="urn:microsoft.com/office/officeart/2005/8/layout/hProcess4"/>
    <dgm:cxn modelId="{2634DD9F-04F6-47D0-89B2-8481F2A49554}" type="presParOf" srcId="{999997F7-B40D-4AF9-AC4A-17F53551E549}" destId="{F8AD94BC-0ADB-442A-9B4D-992510E18261}" srcOrd="3" destOrd="0" presId="urn:microsoft.com/office/officeart/2005/8/layout/hProcess4"/>
    <dgm:cxn modelId="{EF707A76-02F8-403F-80FE-7100E10C44AD}" type="presParOf" srcId="{999997F7-B40D-4AF9-AC4A-17F53551E549}" destId="{B9C941AA-BA7E-4362-95F7-30FDDE53ABE4}" srcOrd="4" destOrd="0" presId="urn:microsoft.com/office/officeart/2005/8/layout/hProcess4"/>
    <dgm:cxn modelId="{29267AFD-22ED-4C81-A4F8-B3BCDE07B75B}" type="presParOf" srcId="{75105C84-4137-423D-A69B-3E05D6501A2B}" destId="{5199A9B5-B31A-4CB2-BDB7-203307D4D23F}" srcOrd="1" destOrd="0" presId="urn:microsoft.com/office/officeart/2005/8/layout/hProcess4"/>
    <dgm:cxn modelId="{522EA3C8-1FBF-4462-BC19-CB391482FE1A}" type="presParOf" srcId="{75105C84-4137-423D-A69B-3E05D6501A2B}" destId="{3D74C082-F304-4054-A2B4-8FF545971D0B}" srcOrd="2" destOrd="0" presId="urn:microsoft.com/office/officeart/2005/8/layout/hProcess4"/>
    <dgm:cxn modelId="{66CA8DA3-325F-4B74-8C73-7E031974E755}" type="presParOf" srcId="{3D74C082-F304-4054-A2B4-8FF545971D0B}" destId="{310F17BC-A28A-45AB-A801-88C64808360C}" srcOrd="0" destOrd="0" presId="urn:microsoft.com/office/officeart/2005/8/layout/hProcess4"/>
    <dgm:cxn modelId="{550B8E81-537A-44C2-9A2B-C35CF7897F17}" type="presParOf" srcId="{3D74C082-F304-4054-A2B4-8FF545971D0B}" destId="{75A15D75-B3FC-48D5-983B-616568B9F5E9}" srcOrd="1" destOrd="0" presId="urn:microsoft.com/office/officeart/2005/8/layout/hProcess4"/>
    <dgm:cxn modelId="{D7AFC64C-52CA-4EB3-9279-C298925B652D}" type="presParOf" srcId="{3D74C082-F304-4054-A2B4-8FF545971D0B}" destId="{AA5BF1ED-B91C-415A-8140-4A2113048C4A}" srcOrd="2" destOrd="0" presId="urn:microsoft.com/office/officeart/2005/8/layout/hProcess4"/>
    <dgm:cxn modelId="{B38DD2D0-BD86-40ED-9591-E4EC28322B0C}" type="presParOf" srcId="{3D74C082-F304-4054-A2B4-8FF545971D0B}" destId="{C6F319C4-8FD5-4EB4-9F30-76CF928D70C2}" srcOrd="3" destOrd="0" presId="urn:microsoft.com/office/officeart/2005/8/layout/hProcess4"/>
    <dgm:cxn modelId="{4EEDB316-47C7-44BC-A15C-300BB1BC3351}" type="presParOf" srcId="{3D74C082-F304-4054-A2B4-8FF545971D0B}" destId="{BE13E3EB-9A7C-44AB-8359-59145302AA2D}" srcOrd="4" destOrd="0" presId="urn:microsoft.com/office/officeart/2005/8/layout/hProcess4"/>
    <dgm:cxn modelId="{F7928ABB-A4CD-4496-954D-1CE324B83C61}" type="presParOf" srcId="{75105C84-4137-423D-A69B-3E05D6501A2B}" destId="{3589FE0C-763B-4FFC-972F-29106AFC8B20}" srcOrd="3" destOrd="0" presId="urn:microsoft.com/office/officeart/2005/8/layout/hProcess4"/>
    <dgm:cxn modelId="{0A15099F-C3EF-40A9-AB0C-9B45BA4788F3}" type="presParOf" srcId="{75105C84-4137-423D-A69B-3E05D6501A2B}" destId="{E97EEA68-CFF1-4896-B694-A209C7261BC8}" srcOrd="4" destOrd="0" presId="urn:microsoft.com/office/officeart/2005/8/layout/hProcess4"/>
    <dgm:cxn modelId="{ABB4C7B2-9BCA-443F-9467-D10FF584DD23}" type="presParOf" srcId="{E97EEA68-CFF1-4896-B694-A209C7261BC8}" destId="{EA967C7D-DB3A-4042-BB62-1AB0B159026B}" srcOrd="0" destOrd="0" presId="urn:microsoft.com/office/officeart/2005/8/layout/hProcess4"/>
    <dgm:cxn modelId="{8697A3FB-EBEC-4DB1-9D68-E79E05BA4E0F}" type="presParOf" srcId="{E97EEA68-CFF1-4896-B694-A209C7261BC8}" destId="{ABC5AC17-D2E2-411B-999B-8DB74C410DD8}" srcOrd="1" destOrd="0" presId="urn:microsoft.com/office/officeart/2005/8/layout/hProcess4"/>
    <dgm:cxn modelId="{4E92435C-030D-4AA7-AA51-EED34A5EB8E5}" type="presParOf" srcId="{E97EEA68-CFF1-4896-B694-A209C7261BC8}" destId="{3C06A7E2-7495-409E-960E-8DB7F96A8883}" srcOrd="2" destOrd="0" presId="urn:microsoft.com/office/officeart/2005/8/layout/hProcess4"/>
    <dgm:cxn modelId="{2AD66582-4EFD-4759-97FF-CFB36CFF4580}" type="presParOf" srcId="{E97EEA68-CFF1-4896-B694-A209C7261BC8}" destId="{935CD9B2-0442-4333-B457-A086ADF8E05A}" srcOrd="3" destOrd="0" presId="urn:microsoft.com/office/officeart/2005/8/layout/hProcess4"/>
    <dgm:cxn modelId="{FB281F2B-52FD-4F4B-A2EE-A599220F6E89}" type="presParOf" srcId="{E97EEA68-CFF1-4896-B694-A209C7261BC8}" destId="{DC1084A9-4B33-4F7C-9F80-75160D81E00E}" srcOrd="4" destOrd="0" presId="urn:microsoft.com/office/officeart/2005/8/layout/hProcess4"/>
    <dgm:cxn modelId="{920597DE-A291-44DB-B762-30D61C8376F6}" type="presParOf" srcId="{75105C84-4137-423D-A69B-3E05D6501A2B}" destId="{573912A5-5119-4A35-AD55-A2B98CB9446F}" srcOrd="5" destOrd="0" presId="urn:microsoft.com/office/officeart/2005/8/layout/hProcess4"/>
    <dgm:cxn modelId="{BEC0B9FE-724C-487A-A196-C668251C0506}" type="presParOf" srcId="{75105C84-4137-423D-A69B-3E05D6501A2B}" destId="{B084DEEB-4A02-4A6E-8382-26A400762467}" srcOrd="6" destOrd="0" presId="urn:microsoft.com/office/officeart/2005/8/layout/hProcess4"/>
    <dgm:cxn modelId="{301A87B2-0C92-4634-9780-44542530213C}" type="presParOf" srcId="{B084DEEB-4A02-4A6E-8382-26A400762467}" destId="{C0B9CED9-F87D-46FA-864C-34A35CD9D81C}" srcOrd="0" destOrd="0" presId="urn:microsoft.com/office/officeart/2005/8/layout/hProcess4"/>
    <dgm:cxn modelId="{4D6AAF79-48FA-4A0F-8F23-98E9FB9D315E}" type="presParOf" srcId="{B084DEEB-4A02-4A6E-8382-26A400762467}" destId="{40BDD7B7-1717-44EE-8371-227990D9F884}" srcOrd="1" destOrd="0" presId="urn:microsoft.com/office/officeart/2005/8/layout/hProcess4"/>
    <dgm:cxn modelId="{E37CDA5C-4069-485E-9AC9-C3F4DE517396}" type="presParOf" srcId="{B084DEEB-4A02-4A6E-8382-26A400762467}" destId="{FB954231-CBA2-49FF-BB77-8B24C27F9BB5}" srcOrd="2" destOrd="0" presId="urn:microsoft.com/office/officeart/2005/8/layout/hProcess4"/>
    <dgm:cxn modelId="{70FB07F3-7FCB-46BC-BA5B-C000C867165D}" type="presParOf" srcId="{B084DEEB-4A02-4A6E-8382-26A400762467}" destId="{840D8AB0-6144-44A4-9AB4-49CF96D6076A}" srcOrd="3" destOrd="0" presId="urn:microsoft.com/office/officeart/2005/8/layout/hProcess4"/>
    <dgm:cxn modelId="{A6AFAB11-B526-4559-816A-07A558C54722}" type="presParOf" srcId="{B084DEEB-4A02-4A6E-8382-26A400762467}" destId="{E4B56FA4-C4B5-4BFC-A980-8F8A69A7CF0B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B54321-0093-4C92-8A8C-02FCAE9CC296}" type="doc">
      <dgm:prSet loTypeId="urn:microsoft.com/office/officeart/2005/8/layout/hProcess4" loCatId="process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FC03B4B7-4F94-4B07-9701-12ABEB5AA511}">
      <dgm:prSet phldrT="[Texto]" phldr="0"/>
      <dgm:spPr/>
      <dgm:t>
        <a:bodyPr/>
        <a:lstStyle/>
        <a:p>
          <a:r>
            <a:rPr lang="es-ES" dirty="0">
              <a:latin typeface="Calibri"/>
              <a:cs typeface="Calibri"/>
            </a:rPr>
            <a:t>CrudRepository (CRUD, extiende CrudRepository)</a:t>
          </a:r>
          <a:endParaRPr lang="en-US" dirty="0">
            <a:latin typeface="Calibri"/>
            <a:cs typeface="Calibri"/>
          </a:endParaRPr>
        </a:p>
      </dgm:t>
    </dgm:pt>
    <dgm:pt modelId="{A1F2C73B-98AA-4084-AF4D-DA60FABC4031}" type="parTrans" cxnId="{74E63CCC-B95E-41EF-81B8-5CDCCEB422BF}">
      <dgm:prSet/>
      <dgm:spPr/>
      <dgm:t>
        <a:bodyPr/>
        <a:lstStyle/>
        <a:p>
          <a:endParaRPr lang="es-ES"/>
        </a:p>
      </dgm:t>
    </dgm:pt>
    <dgm:pt modelId="{B0B0585E-C8CB-4E11-8714-28B592006B3A}" type="sibTrans" cxnId="{74E63CCC-B95E-41EF-81B8-5CDCCEB422BF}">
      <dgm:prSet/>
      <dgm:spPr/>
      <dgm:t>
        <a:bodyPr/>
        <a:lstStyle/>
        <a:p>
          <a:endParaRPr lang="es-ES"/>
        </a:p>
      </dgm:t>
    </dgm:pt>
    <dgm:pt modelId="{93992DD9-ED10-446E-8B59-7E5F2C348EB7}">
      <dgm:prSet phldrT="[Texto]" phldr="0"/>
      <dgm:spPr/>
      <dgm:t>
        <a:bodyPr/>
        <a:lstStyle/>
        <a:p>
          <a:r>
            <a:rPr lang="es-ES" dirty="0">
              <a:latin typeface="Calibri"/>
              <a:cs typeface="Calibri"/>
            </a:rPr>
            <a:t>Capa de Servicio</a:t>
          </a:r>
          <a:endParaRPr lang="en-US" dirty="0">
            <a:latin typeface="Calibri"/>
            <a:cs typeface="Calibri"/>
          </a:endParaRPr>
        </a:p>
      </dgm:t>
    </dgm:pt>
    <dgm:pt modelId="{BD744C24-7F1A-464D-9A26-D7F725DABEFE}" type="parTrans" cxnId="{6ACFDEAC-2898-423C-9715-3FB5D34831AB}">
      <dgm:prSet/>
      <dgm:spPr/>
      <dgm:t>
        <a:bodyPr/>
        <a:lstStyle/>
        <a:p>
          <a:endParaRPr lang="es-ES"/>
        </a:p>
      </dgm:t>
    </dgm:pt>
    <dgm:pt modelId="{B2249F42-0484-459A-AAB4-A81FD5BF5B2B}" type="sibTrans" cxnId="{6ACFDEAC-2898-423C-9715-3FB5D34831AB}">
      <dgm:prSet/>
      <dgm:spPr/>
      <dgm:t>
        <a:bodyPr/>
        <a:lstStyle/>
        <a:p>
          <a:endParaRPr lang="es-ES"/>
        </a:p>
      </dgm:t>
    </dgm:pt>
    <dgm:pt modelId="{33A2CD23-E5E6-44C5-8AA2-4C1D94CAB5AD}">
      <dgm:prSet phldrT="[Texto]" phldr="0"/>
      <dgm:spPr/>
      <dgm:t>
        <a:bodyPr/>
        <a:lstStyle/>
        <a:p>
          <a:r>
            <a:rPr lang="es-ES" dirty="0">
              <a:latin typeface="Calibri"/>
              <a:cs typeface="Calibri"/>
            </a:rPr>
            <a:t>Lógica de negocio</a:t>
          </a:r>
          <a:endParaRPr lang="en-US" dirty="0" err="1">
            <a:latin typeface="Calibri"/>
            <a:cs typeface="Calibri"/>
          </a:endParaRPr>
        </a:p>
      </dgm:t>
    </dgm:pt>
    <dgm:pt modelId="{1ACF7E8A-1B0B-4BE4-8141-B196CDAB1AEE}" type="parTrans" cxnId="{5A21F376-8574-4C2B-9484-03710BF59389}">
      <dgm:prSet/>
      <dgm:spPr/>
      <dgm:t>
        <a:bodyPr/>
        <a:lstStyle/>
        <a:p>
          <a:endParaRPr lang="es-ES"/>
        </a:p>
      </dgm:t>
    </dgm:pt>
    <dgm:pt modelId="{E17E744D-E12C-4ED1-901D-1430BAA57506}" type="sibTrans" cxnId="{5A21F376-8574-4C2B-9484-03710BF59389}">
      <dgm:prSet/>
      <dgm:spPr/>
      <dgm:t>
        <a:bodyPr/>
        <a:lstStyle/>
        <a:p>
          <a:endParaRPr lang="es-ES"/>
        </a:p>
      </dgm:t>
    </dgm:pt>
    <dgm:pt modelId="{680FEA7D-D992-4A44-8A70-D5340D43468A}">
      <dgm:prSet phldrT="[Texto]" phldr="0"/>
      <dgm:spPr/>
      <dgm:t>
        <a:bodyPr/>
        <a:lstStyle/>
        <a:p>
          <a:r>
            <a:rPr lang="es-ES" dirty="0">
              <a:latin typeface="Calibri"/>
              <a:cs typeface="Calibri"/>
            </a:rPr>
            <a:t>Llama a métodos de repositorio</a:t>
          </a:r>
          <a:endParaRPr lang="en-US" dirty="0">
            <a:latin typeface="Calibri"/>
            <a:cs typeface="Calibri"/>
          </a:endParaRPr>
        </a:p>
      </dgm:t>
    </dgm:pt>
    <dgm:pt modelId="{8EA70BC8-1212-4135-A929-E9DE953B0F74}" type="parTrans" cxnId="{EDB0F1A5-BF08-42D2-9651-0872473C7CF4}">
      <dgm:prSet/>
      <dgm:spPr/>
      <dgm:t>
        <a:bodyPr/>
        <a:lstStyle/>
        <a:p>
          <a:endParaRPr lang="es-ES"/>
        </a:p>
      </dgm:t>
    </dgm:pt>
    <dgm:pt modelId="{7AA2E225-F97F-4F0E-8CA5-17C11FB6ACCA}" type="sibTrans" cxnId="{EDB0F1A5-BF08-42D2-9651-0872473C7CF4}">
      <dgm:prSet/>
      <dgm:spPr/>
      <dgm:t>
        <a:bodyPr/>
        <a:lstStyle/>
        <a:p>
          <a:endParaRPr lang="es-ES"/>
        </a:p>
      </dgm:t>
    </dgm:pt>
    <dgm:pt modelId="{F907512A-4F48-4789-A989-2E3B041CA244}">
      <dgm:prSet phldrT="[Texto]" phldr="0"/>
      <dgm:spPr/>
      <dgm:t>
        <a:bodyPr/>
        <a:lstStyle/>
        <a:p>
          <a:r>
            <a:rPr lang="es-ES" dirty="0">
              <a:latin typeface="Calibri"/>
              <a:cs typeface="Calibri"/>
            </a:rPr>
            <a:t>Capa de Controladores</a:t>
          </a:r>
          <a:endParaRPr lang="en-US" dirty="0" err="1">
            <a:latin typeface="Calibri"/>
            <a:cs typeface="Calibri"/>
          </a:endParaRPr>
        </a:p>
      </dgm:t>
    </dgm:pt>
    <dgm:pt modelId="{735444F7-21B6-49BD-AED4-A34A5E7CBC1E}" type="parTrans" cxnId="{1E31E73C-6DDA-437F-BC2D-2818F5551710}">
      <dgm:prSet/>
      <dgm:spPr/>
      <dgm:t>
        <a:bodyPr/>
        <a:lstStyle/>
        <a:p>
          <a:endParaRPr lang="es-ES"/>
        </a:p>
      </dgm:t>
    </dgm:pt>
    <dgm:pt modelId="{8509B8D6-D670-43DC-AB23-969E6A219906}" type="sibTrans" cxnId="{1E31E73C-6DDA-437F-BC2D-2818F5551710}">
      <dgm:prSet/>
      <dgm:spPr/>
      <dgm:t>
        <a:bodyPr/>
        <a:lstStyle/>
        <a:p>
          <a:endParaRPr lang="es-ES"/>
        </a:p>
      </dgm:t>
    </dgm:pt>
    <dgm:pt modelId="{A85A2410-8E8D-4B5D-82E2-6288A2E85D89}">
      <dgm:prSet phldrT="[Texto]" phldr="0"/>
      <dgm:spPr/>
      <dgm:t>
        <a:bodyPr/>
        <a:lstStyle/>
        <a:p>
          <a:r>
            <a:rPr lang="es-ES" dirty="0">
              <a:latin typeface="Calibri"/>
              <a:cs typeface="Calibri"/>
            </a:rPr>
            <a:t>Maneja peticiones</a:t>
          </a:r>
          <a:endParaRPr lang="en-US" dirty="0">
            <a:latin typeface="Calibri"/>
            <a:cs typeface="Calibri"/>
          </a:endParaRPr>
        </a:p>
      </dgm:t>
    </dgm:pt>
    <dgm:pt modelId="{C7F47AD9-B5D9-4986-B4CC-8BB588B180AC}" type="parTrans" cxnId="{3D3CE374-D7AC-40A8-A1B0-FD5750DF2F06}">
      <dgm:prSet/>
      <dgm:spPr/>
      <dgm:t>
        <a:bodyPr/>
        <a:lstStyle/>
        <a:p>
          <a:endParaRPr lang="es-ES"/>
        </a:p>
      </dgm:t>
    </dgm:pt>
    <dgm:pt modelId="{9BE77F0E-3180-468C-BD36-78CCCFB9CB9B}" type="sibTrans" cxnId="{3D3CE374-D7AC-40A8-A1B0-FD5750DF2F06}">
      <dgm:prSet/>
      <dgm:spPr/>
      <dgm:t>
        <a:bodyPr/>
        <a:lstStyle/>
        <a:p>
          <a:endParaRPr lang="es-ES"/>
        </a:p>
      </dgm:t>
    </dgm:pt>
    <dgm:pt modelId="{01A78EEA-E1DB-44D1-BD94-20B06F0CA0E8}">
      <dgm:prSet phldr="0"/>
      <dgm:spPr/>
      <dgm:t>
        <a:bodyPr/>
        <a:lstStyle/>
        <a:p>
          <a:r>
            <a:rPr lang="es-ES" dirty="0">
              <a:latin typeface="Calibri"/>
              <a:cs typeface="Calibri"/>
            </a:rPr>
            <a:t>Interfaz y clase</a:t>
          </a:r>
          <a:endParaRPr lang="en-US" dirty="0">
            <a:latin typeface="Calibri"/>
            <a:cs typeface="Calibri"/>
          </a:endParaRPr>
        </a:p>
      </dgm:t>
    </dgm:pt>
    <dgm:pt modelId="{5CA103D7-818F-4EE6-A788-988295B61162}" type="parTrans" cxnId="{3F95CA37-641F-436E-A4A9-4FC3E3E6786F}">
      <dgm:prSet/>
      <dgm:spPr/>
    </dgm:pt>
    <dgm:pt modelId="{081D39AF-CFC9-444B-A8CD-AF5D0D6D93BD}" type="sibTrans" cxnId="{3F95CA37-641F-436E-A4A9-4FC3E3E6786F}">
      <dgm:prSet/>
      <dgm:spPr/>
    </dgm:pt>
    <dgm:pt modelId="{962804DC-8862-4DBB-AE61-2EBFC3501CA9}">
      <dgm:prSet phldr="0"/>
      <dgm:spPr/>
      <dgm:t>
        <a:bodyPr/>
        <a:lstStyle/>
        <a:p>
          <a:r>
            <a:rPr lang="es-ES" dirty="0">
              <a:latin typeface="Calibri"/>
              <a:cs typeface="Calibri"/>
            </a:rPr>
            <a:t>Repository (BD, interfaz de dominio)</a:t>
          </a:r>
          <a:endParaRPr lang="en-US" dirty="0">
            <a:latin typeface="Calibri"/>
            <a:cs typeface="Calibri"/>
          </a:endParaRPr>
        </a:p>
      </dgm:t>
    </dgm:pt>
    <dgm:pt modelId="{893B6558-EF48-40EF-919E-D20EA687AD05}" type="parTrans" cxnId="{191FCFBE-20E9-424A-80EF-7B303EC8F26D}">
      <dgm:prSet/>
      <dgm:spPr/>
    </dgm:pt>
    <dgm:pt modelId="{75680B89-3DE8-4E08-9A5D-9D6C71FE1060}" type="sibTrans" cxnId="{191FCFBE-20E9-424A-80EF-7B303EC8F26D}">
      <dgm:prSet/>
      <dgm:spPr/>
    </dgm:pt>
    <dgm:pt modelId="{4E604102-EB07-4A85-902A-3CF69E856F40}">
      <dgm:prSet phldr="0"/>
      <dgm:spPr/>
      <dgm:t>
        <a:bodyPr/>
        <a:lstStyle/>
        <a:p>
          <a:r>
            <a:rPr lang="es-ES" dirty="0">
              <a:latin typeface="Calibri"/>
              <a:cs typeface="Calibri"/>
            </a:rPr>
            <a:t>Define puntos finales API</a:t>
          </a:r>
          <a:endParaRPr lang="es-ES" dirty="0"/>
        </a:p>
      </dgm:t>
    </dgm:pt>
    <dgm:pt modelId="{188F8FEB-D639-46A7-95E0-4B0EF8830254}" type="parTrans" cxnId="{F27716DE-A060-40A5-B0A3-CC792B56BC02}">
      <dgm:prSet/>
      <dgm:spPr/>
    </dgm:pt>
    <dgm:pt modelId="{85A01C53-ABBC-45CC-892C-861B6EE2805F}" type="sibTrans" cxnId="{F27716DE-A060-40A5-B0A3-CC792B56BC02}">
      <dgm:prSet/>
      <dgm:spPr/>
    </dgm:pt>
    <dgm:pt modelId="{4DE57CF7-7A87-48AA-8C31-DA28C63AB7DB}">
      <dgm:prSet phldr="0"/>
      <dgm:spPr/>
      <dgm:t>
        <a:bodyPr/>
        <a:lstStyle/>
        <a:p>
          <a:r>
            <a:rPr lang="es-ES" dirty="0">
              <a:latin typeface="Calibri"/>
              <a:cs typeface="Calibri"/>
            </a:rPr>
            <a:t>Capa de Repositorio</a:t>
          </a:r>
          <a:endParaRPr lang="en-US" dirty="0">
            <a:latin typeface="Calibri"/>
            <a:cs typeface="Calibri"/>
          </a:endParaRPr>
        </a:p>
      </dgm:t>
    </dgm:pt>
    <dgm:pt modelId="{94D2614E-DCF1-4982-9316-503BDBD44392}" type="parTrans" cxnId="{6F29255F-8A09-4559-B669-7BC7579BAB08}">
      <dgm:prSet/>
      <dgm:spPr/>
    </dgm:pt>
    <dgm:pt modelId="{2698FDFD-549D-435B-82D0-0D90E2D2DA44}" type="sibTrans" cxnId="{6F29255F-8A09-4559-B669-7BC7579BAB08}">
      <dgm:prSet/>
      <dgm:spPr/>
    </dgm:pt>
    <dgm:pt modelId="{B3E417BC-B7A6-4A5B-9EF3-F6488FF1A583}" type="pres">
      <dgm:prSet presAssocID="{97B54321-0093-4C92-8A8C-02FCAE9CC296}" presName="Name0" presStyleCnt="0">
        <dgm:presLayoutVars>
          <dgm:dir/>
          <dgm:animLvl val="lvl"/>
          <dgm:resizeHandles val="exact"/>
        </dgm:presLayoutVars>
      </dgm:prSet>
      <dgm:spPr/>
    </dgm:pt>
    <dgm:pt modelId="{9AD9632F-BF8E-4D1B-8403-B9472396D68B}" type="pres">
      <dgm:prSet presAssocID="{97B54321-0093-4C92-8A8C-02FCAE9CC296}" presName="tSp" presStyleCnt="0"/>
      <dgm:spPr/>
    </dgm:pt>
    <dgm:pt modelId="{878801B6-EE8E-4DDE-97B4-9E5269A8819A}" type="pres">
      <dgm:prSet presAssocID="{97B54321-0093-4C92-8A8C-02FCAE9CC296}" presName="bSp" presStyleCnt="0"/>
      <dgm:spPr/>
    </dgm:pt>
    <dgm:pt modelId="{75105C84-4137-423D-A69B-3E05D6501A2B}" type="pres">
      <dgm:prSet presAssocID="{97B54321-0093-4C92-8A8C-02FCAE9CC296}" presName="process" presStyleCnt="0"/>
      <dgm:spPr/>
    </dgm:pt>
    <dgm:pt modelId="{5F4A7DE3-7B5D-4154-8791-098FD4D23344}" type="pres">
      <dgm:prSet presAssocID="{4DE57CF7-7A87-48AA-8C31-DA28C63AB7DB}" presName="composite1" presStyleCnt="0"/>
      <dgm:spPr/>
    </dgm:pt>
    <dgm:pt modelId="{5F1B5EE6-5A0A-4756-9406-3266B8A19636}" type="pres">
      <dgm:prSet presAssocID="{4DE57CF7-7A87-48AA-8C31-DA28C63AB7DB}" presName="dummyNode1" presStyleLbl="node1" presStyleIdx="0" presStyleCnt="3"/>
      <dgm:spPr/>
    </dgm:pt>
    <dgm:pt modelId="{66068E60-1AAC-4016-9075-CFE1FE233F12}" type="pres">
      <dgm:prSet presAssocID="{4DE57CF7-7A87-48AA-8C31-DA28C63AB7DB}" presName="childNode1" presStyleLbl="bgAcc1" presStyleIdx="0" presStyleCnt="3">
        <dgm:presLayoutVars>
          <dgm:bulletEnabled val="1"/>
        </dgm:presLayoutVars>
      </dgm:prSet>
      <dgm:spPr/>
    </dgm:pt>
    <dgm:pt modelId="{0BEC07FD-6BB0-4247-BCFD-10BB05C29762}" type="pres">
      <dgm:prSet presAssocID="{4DE57CF7-7A87-48AA-8C31-DA28C63AB7DB}" presName="childNode1tx" presStyleLbl="bgAcc1" presStyleIdx="0" presStyleCnt="3">
        <dgm:presLayoutVars>
          <dgm:bulletEnabled val="1"/>
        </dgm:presLayoutVars>
      </dgm:prSet>
      <dgm:spPr/>
    </dgm:pt>
    <dgm:pt modelId="{41851D7D-C5DB-4407-A860-246296103723}" type="pres">
      <dgm:prSet presAssocID="{4DE57CF7-7A87-48AA-8C31-DA28C63AB7DB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079CCF91-ECA3-4A50-B9B9-DC6FC6BDA5DC}" type="pres">
      <dgm:prSet presAssocID="{4DE57CF7-7A87-48AA-8C31-DA28C63AB7DB}" presName="connSite1" presStyleCnt="0"/>
      <dgm:spPr/>
    </dgm:pt>
    <dgm:pt modelId="{4A24CEDC-A8AF-4691-854D-C1ECABC79106}" type="pres">
      <dgm:prSet presAssocID="{2698FDFD-549D-435B-82D0-0D90E2D2DA44}" presName="Name9" presStyleLbl="sibTrans2D1" presStyleIdx="0" presStyleCnt="2"/>
      <dgm:spPr/>
    </dgm:pt>
    <dgm:pt modelId="{0C159CED-3B2F-41BF-BC2E-1875D82FAD0A}" type="pres">
      <dgm:prSet presAssocID="{93992DD9-ED10-446E-8B59-7E5F2C348EB7}" presName="composite2" presStyleCnt="0"/>
      <dgm:spPr/>
    </dgm:pt>
    <dgm:pt modelId="{E3464B72-23FA-409E-8C69-863E7880EB33}" type="pres">
      <dgm:prSet presAssocID="{93992DD9-ED10-446E-8B59-7E5F2C348EB7}" presName="dummyNode2" presStyleLbl="node1" presStyleIdx="0" presStyleCnt="3"/>
      <dgm:spPr/>
    </dgm:pt>
    <dgm:pt modelId="{AC5698C8-85DC-4496-A371-5AE2A75CF56B}" type="pres">
      <dgm:prSet presAssocID="{93992DD9-ED10-446E-8B59-7E5F2C348EB7}" presName="childNode2" presStyleLbl="bgAcc1" presStyleIdx="1" presStyleCnt="3">
        <dgm:presLayoutVars>
          <dgm:bulletEnabled val="1"/>
        </dgm:presLayoutVars>
      </dgm:prSet>
      <dgm:spPr/>
    </dgm:pt>
    <dgm:pt modelId="{0DF653C5-497A-4428-AB9D-C3B20236A2DF}" type="pres">
      <dgm:prSet presAssocID="{93992DD9-ED10-446E-8B59-7E5F2C348EB7}" presName="childNode2tx" presStyleLbl="bgAcc1" presStyleIdx="1" presStyleCnt="3">
        <dgm:presLayoutVars>
          <dgm:bulletEnabled val="1"/>
        </dgm:presLayoutVars>
      </dgm:prSet>
      <dgm:spPr/>
    </dgm:pt>
    <dgm:pt modelId="{C00A3CD1-B8FC-400E-83D4-E23A07489F07}" type="pres">
      <dgm:prSet presAssocID="{93992DD9-ED10-446E-8B59-7E5F2C348EB7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4CB68A96-3412-43A4-8738-865D2CFA66C0}" type="pres">
      <dgm:prSet presAssocID="{93992DD9-ED10-446E-8B59-7E5F2C348EB7}" presName="connSite2" presStyleCnt="0"/>
      <dgm:spPr/>
    </dgm:pt>
    <dgm:pt modelId="{879EE812-EF9F-472C-BC7B-B0067E379702}" type="pres">
      <dgm:prSet presAssocID="{B2249F42-0484-459A-AAB4-A81FD5BF5B2B}" presName="Name18" presStyleLbl="sibTrans2D1" presStyleIdx="1" presStyleCnt="2"/>
      <dgm:spPr/>
    </dgm:pt>
    <dgm:pt modelId="{02D1FE86-2F6E-4AF9-9470-8C767C56FB3C}" type="pres">
      <dgm:prSet presAssocID="{F907512A-4F48-4789-A989-2E3B041CA244}" presName="composite1" presStyleCnt="0"/>
      <dgm:spPr/>
    </dgm:pt>
    <dgm:pt modelId="{5EA904D9-0E24-4DCA-9B7D-100FC6117DF7}" type="pres">
      <dgm:prSet presAssocID="{F907512A-4F48-4789-A989-2E3B041CA244}" presName="dummyNode1" presStyleLbl="node1" presStyleIdx="1" presStyleCnt="3"/>
      <dgm:spPr/>
    </dgm:pt>
    <dgm:pt modelId="{8C37C4E6-53C1-49B6-ADB4-09D95AF60DD4}" type="pres">
      <dgm:prSet presAssocID="{F907512A-4F48-4789-A989-2E3B041CA244}" presName="childNode1" presStyleLbl="bgAcc1" presStyleIdx="2" presStyleCnt="3">
        <dgm:presLayoutVars>
          <dgm:bulletEnabled val="1"/>
        </dgm:presLayoutVars>
      </dgm:prSet>
      <dgm:spPr/>
    </dgm:pt>
    <dgm:pt modelId="{05457E46-B6F9-4906-8366-9B9E468D724A}" type="pres">
      <dgm:prSet presAssocID="{F907512A-4F48-4789-A989-2E3B041CA244}" presName="childNode1tx" presStyleLbl="bgAcc1" presStyleIdx="2" presStyleCnt="3">
        <dgm:presLayoutVars>
          <dgm:bulletEnabled val="1"/>
        </dgm:presLayoutVars>
      </dgm:prSet>
      <dgm:spPr/>
    </dgm:pt>
    <dgm:pt modelId="{16ECDAFD-6361-43E5-9985-27CB4788B66A}" type="pres">
      <dgm:prSet presAssocID="{F907512A-4F48-4789-A989-2E3B041CA244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B38AA2AF-0E12-498E-9AB4-E8190663FD99}" type="pres">
      <dgm:prSet presAssocID="{F907512A-4F48-4789-A989-2E3B041CA244}" presName="connSite1" presStyleCnt="0"/>
      <dgm:spPr/>
    </dgm:pt>
  </dgm:ptLst>
  <dgm:cxnLst>
    <dgm:cxn modelId="{DA1C7107-56E3-4972-B2C5-00713111EBBC}" type="presOf" srcId="{962804DC-8862-4DBB-AE61-2EBFC3501CA9}" destId="{0BEC07FD-6BB0-4247-BCFD-10BB05C29762}" srcOrd="1" destOrd="1" presId="urn:microsoft.com/office/officeart/2005/8/layout/hProcess4"/>
    <dgm:cxn modelId="{BF6EC514-4106-4008-A961-55430A02DB22}" type="presOf" srcId="{4E604102-EB07-4A85-902A-3CF69E856F40}" destId="{8C37C4E6-53C1-49B6-ADB4-09D95AF60DD4}" srcOrd="0" destOrd="1" presId="urn:microsoft.com/office/officeart/2005/8/layout/hProcess4"/>
    <dgm:cxn modelId="{3F95CA37-641F-436E-A4A9-4FC3E3E6786F}" srcId="{4DE57CF7-7A87-48AA-8C31-DA28C63AB7DB}" destId="{01A78EEA-E1DB-44D1-BD94-20B06F0CA0E8}" srcOrd="0" destOrd="0" parTransId="{5CA103D7-818F-4EE6-A788-988295B61162}" sibTransId="{081D39AF-CFC9-444B-A8CD-AF5D0D6D93BD}"/>
    <dgm:cxn modelId="{F77BC83C-3AB5-4F15-ABA9-01ECADE32A95}" type="presOf" srcId="{B2249F42-0484-459A-AAB4-A81FD5BF5B2B}" destId="{879EE812-EF9F-472C-BC7B-B0067E379702}" srcOrd="0" destOrd="0" presId="urn:microsoft.com/office/officeart/2005/8/layout/hProcess4"/>
    <dgm:cxn modelId="{1E31E73C-6DDA-437F-BC2D-2818F5551710}" srcId="{97B54321-0093-4C92-8A8C-02FCAE9CC296}" destId="{F907512A-4F48-4789-A989-2E3B041CA244}" srcOrd="2" destOrd="0" parTransId="{735444F7-21B6-49BD-AED4-A34A5E7CBC1E}" sibTransId="{8509B8D6-D670-43DC-AB23-969E6A219906}"/>
    <dgm:cxn modelId="{D6051C5E-59FF-4ADB-907A-6B31A208D1EA}" type="presOf" srcId="{4E604102-EB07-4A85-902A-3CF69E856F40}" destId="{05457E46-B6F9-4906-8366-9B9E468D724A}" srcOrd="1" destOrd="1" presId="urn:microsoft.com/office/officeart/2005/8/layout/hProcess4"/>
    <dgm:cxn modelId="{6F29255F-8A09-4559-B669-7BC7579BAB08}" srcId="{97B54321-0093-4C92-8A8C-02FCAE9CC296}" destId="{4DE57CF7-7A87-48AA-8C31-DA28C63AB7DB}" srcOrd="0" destOrd="0" parTransId="{94D2614E-DCF1-4982-9316-503BDBD44392}" sibTransId="{2698FDFD-549D-435B-82D0-0D90E2D2DA44}"/>
    <dgm:cxn modelId="{90FD8268-2768-4F34-87AD-77B551C54E61}" type="presOf" srcId="{680FEA7D-D992-4A44-8A70-D5340D43468A}" destId="{0DF653C5-497A-4428-AB9D-C3B20236A2DF}" srcOrd="1" destOrd="1" presId="urn:microsoft.com/office/officeart/2005/8/layout/hProcess4"/>
    <dgm:cxn modelId="{030A2E49-7828-425A-8831-1C4EACA61897}" type="presOf" srcId="{93992DD9-ED10-446E-8B59-7E5F2C348EB7}" destId="{C00A3CD1-B8FC-400E-83D4-E23A07489F07}" srcOrd="0" destOrd="0" presId="urn:microsoft.com/office/officeart/2005/8/layout/hProcess4"/>
    <dgm:cxn modelId="{2D74E46D-97A2-498B-9ED8-A47F13F1265C}" type="presOf" srcId="{FC03B4B7-4F94-4B07-9701-12ABEB5AA511}" destId="{66068E60-1AAC-4016-9075-CFE1FE233F12}" srcOrd="0" destOrd="2" presId="urn:microsoft.com/office/officeart/2005/8/layout/hProcess4"/>
    <dgm:cxn modelId="{3D3CE374-D7AC-40A8-A1B0-FD5750DF2F06}" srcId="{F907512A-4F48-4789-A989-2E3B041CA244}" destId="{A85A2410-8E8D-4B5D-82E2-6288A2E85D89}" srcOrd="0" destOrd="0" parTransId="{C7F47AD9-B5D9-4986-B4CC-8BB588B180AC}" sibTransId="{9BE77F0E-3180-468C-BD36-78CCCFB9CB9B}"/>
    <dgm:cxn modelId="{5A21F376-8574-4C2B-9484-03710BF59389}" srcId="{93992DD9-ED10-446E-8B59-7E5F2C348EB7}" destId="{33A2CD23-E5E6-44C5-8AA2-4C1D94CAB5AD}" srcOrd="0" destOrd="0" parTransId="{1ACF7E8A-1B0B-4BE4-8141-B196CDAB1AEE}" sibTransId="{E17E744D-E12C-4ED1-901D-1430BAA57506}"/>
    <dgm:cxn modelId="{EB9AA059-CD51-4173-B014-631B1F094839}" type="presOf" srcId="{FC03B4B7-4F94-4B07-9701-12ABEB5AA511}" destId="{0BEC07FD-6BB0-4247-BCFD-10BB05C29762}" srcOrd="1" destOrd="2" presId="urn:microsoft.com/office/officeart/2005/8/layout/hProcess4"/>
    <dgm:cxn modelId="{9E98DA8E-902F-419F-8567-E09DB41663EF}" type="presOf" srcId="{33A2CD23-E5E6-44C5-8AA2-4C1D94CAB5AD}" destId="{0DF653C5-497A-4428-AB9D-C3B20236A2DF}" srcOrd="1" destOrd="0" presId="urn:microsoft.com/office/officeart/2005/8/layout/hProcess4"/>
    <dgm:cxn modelId="{09809298-AA0A-4E87-8944-B4F9D97E3125}" type="presOf" srcId="{A85A2410-8E8D-4B5D-82E2-6288A2E85D89}" destId="{8C37C4E6-53C1-49B6-ADB4-09D95AF60DD4}" srcOrd="0" destOrd="0" presId="urn:microsoft.com/office/officeart/2005/8/layout/hProcess4"/>
    <dgm:cxn modelId="{EDB0F1A5-BF08-42D2-9651-0872473C7CF4}" srcId="{93992DD9-ED10-446E-8B59-7E5F2C348EB7}" destId="{680FEA7D-D992-4A44-8A70-D5340D43468A}" srcOrd="1" destOrd="0" parTransId="{8EA70BC8-1212-4135-A929-E9DE953B0F74}" sibTransId="{7AA2E225-F97F-4F0E-8CA5-17C11FB6ACCA}"/>
    <dgm:cxn modelId="{6ACFDEAC-2898-423C-9715-3FB5D34831AB}" srcId="{97B54321-0093-4C92-8A8C-02FCAE9CC296}" destId="{93992DD9-ED10-446E-8B59-7E5F2C348EB7}" srcOrd="1" destOrd="0" parTransId="{BD744C24-7F1A-464D-9A26-D7F725DABEFE}" sibTransId="{B2249F42-0484-459A-AAB4-A81FD5BF5B2B}"/>
    <dgm:cxn modelId="{925768B1-BEDD-44F7-B6FC-1A4B56265A12}" type="presOf" srcId="{4DE57CF7-7A87-48AA-8C31-DA28C63AB7DB}" destId="{41851D7D-C5DB-4407-A860-246296103723}" srcOrd="0" destOrd="0" presId="urn:microsoft.com/office/officeart/2005/8/layout/hProcess4"/>
    <dgm:cxn modelId="{D14364B5-FB6F-4823-9576-B0A0B2B2A4F5}" type="presOf" srcId="{33A2CD23-E5E6-44C5-8AA2-4C1D94CAB5AD}" destId="{AC5698C8-85DC-4496-A371-5AE2A75CF56B}" srcOrd="0" destOrd="0" presId="urn:microsoft.com/office/officeart/2005/8/layout/hProcess4"/>
    <dgm:cxn modelId="{A22918B7-4EC7-49E0-9E04-D19FF180E56C}" type="presOf" srcId="{680FEA7D-D992-4A44-8A70-D5340D43468A}" destId="{AC5698C8-85DC-4496-A371-5AE2A75CF56B}" srcOrd="0" destOrd="1" presId="urn:microsoft.com/office/officeart/2005/8/layout/hProcess4"/>
    <dgm:cxn modelId="{3DB15DBA-294B-495B-AC0D-ABF4C04A12D6}" type="presOf" srcId="{01A78EEA-E1DB-44D1-BD94-20B06F0CA0E8}" destId="{0BEC07FD-6BB0-4247-BCFD-10BB05C29762}" srcOrd="1" destOrd="0" presId="urn:microsoft.com/office/officeart/2005/8/layout/hProcess4"/>
    <dgm:cxn modelId="{6BA579BD-FDA9-489C-8F0B-D8929D730FCB}" type="presOf" srcId="{A85A2410-8E8D-4B5D-82E2-6288A2E85D89}" destId="{05457E46-B6F9-4906-8366-9B9E468D724A}" srcOrd="1" destOrd="0" presId="urn:microsoft.com/office/officeart/2005/8/layout/hProcess4"/>
    <dgm:cxn modelId="{191FCFBE-20E9-424A-80EF-7B303EC8F26D}" srcId="{4DE57CF7-7A87-48AA-8C31-DA28C63AB7DB}" destId="{962804DC-8862-4DBB-AE61-2EBFC3501CA9}" srcOrd="1" destOrd="0" parTransId="{893B6558-EF48-40EF-919E-D20EA687AD05}" sibTransId="{75680B89-3DE8-4E08-9A5D-9D6C71FE1060}"/>
    <dgm:cxn modelId="{7C343DC4-FFD7-48A9-99D5-5DC73E3BA98D}" type="presOf" srcId="{962804DC-8862-4DBB-AE61-2EBFC3501CA9}" destId="{66068E60-1AAC-4016-9075-CFE1FE233F12}" srcOrd="0" destOrd="1" presId="urn:microsoft.com/office/officeart/2005/8/layout/hProcess4"/>
    <dgm:cxn modelId="{74E63CCC-B95E-41EF-81B8-5CDCCEB422BF}" srcId="{4DE57CF7-7A87-48AA-8C31-DA28C63AB7DB}" destId="{FC03B4B7-4F94-4B07-9701-12ABEB5AA511}" srcOrd="2" destOrd="0" parTransId="{A1F2C73B-98AA-4084-AF4D-DA60FABC4031}" sibTransId="{B0B0585E-C8CB-4E11-8714-28B592006B3A}"/>
    <dgm:cxn modelId="{2B8DCFD7-5BBB-4675-882A-667E474FE33E}" type="presOf" srcId="{97B54321-0093-4C92-8A8C-02FCAE9CC296}" destId="{B3E417BC-B7A6-4A5B-9EF3-F6488FF1A583}" srcOrd="0" destOrd="0" presId="urn:microsoft.com/office/officeart/2005/8/layout/hProcess4"/>
    <dgm:cxn modelId="{F27716DE-A060-40A5-B0A3-CC792B56BC02}" srcId="{F907512A-4F48-4789-A989-2E3B041CA244}" destId="{4E604102-EB07-4A85-902A-3CF69E856F40}" srcOrd="1" destOrd="0" parTransId="{188F8FEB-D639-46A7-95E0-4B0EF8830254}" sibTransId="{85A01C53-ABBC-45CC-892C-861B6EE2805F}"/>
    <dgm:cxn modelId="{4708D7DE-11B4-4ACC-B4CD-0A521B5E3607}" type="presOf" srcId="{2698FDFD-549D-435B-82D0-0D90E2D2DA44}" destId="{4A24CEDC-A8AF-4691-854D-C1ECABC79106}" srcOrd="0" destOrd="0" presId="urn:microsoft.com/office/officeart/2005/8/layout/hProcess4"/>
    <dgm:cxn modelId="{38D17EEE-7DA6-405B-9E3C-80CAD83B3604}" type="presOf" srcId="{01A78EEA-E1DB-44D1-BD94-20B06F0CA0E8}" destId="{66068E60-1AAC-4016-9075-CFE1FE233F12}" srcOrd="0" destOrd="0" presId="urn:microsoft.com/office/officeart/2005/8/layout/hProcess4"/>
    <dgm:cxn modelId="{0144C2F9-3475-4F1A-9C21-CEB43734FF2F}" type="presOf" srcId="{F907512A-4F48-4789-A989-2E3B041CA244}" destId="{16ECDAFD-6361-43E5-9985-27CB4788B66A}" srcOrd="0" destOrd="0" presId="urn:microsoft.com/office/officeart/2005/8/layout/hProcess4"/>
    <dgm:cxn modelId="{C9D963AB-F89E-4B7A-B5CA-C713CF65A11F}" type="presParOf" srcId="{B3E417BC-B7A6-4A5B-9EF3-F6488FF1A583}" destId="{9AD9632F-BF8E-4D1B-8403-B9472396D68B}" srcOrd="0" destOrd="0" presId="urn:microsoft.com/office/officeart/2005/8/layout/hProcess4"/>
    <dgm:cxn modelId="{19EE512D-E168-42D7-9FF2-520D76789216}" type="presParOf" srcId="{B3E417BC-B7A6-4A5B-9EF3-F6488FF1A583}" destId="{878801B6-EE8E-4DDE-97B4-9E5269A8819A}" srcOrd="1" destOrd="0" presId="urn:microsoft.com/office/officeart/2005/8/layout/hProcess4"/>
    <dgm:cxn modelId="{C405F98B-439B-48C5-9BCA-56FF1CCD083F}" type="presParOf" srcId="{B3E417BC-B7A6-4A5B-9EF3-F6488FF1A583}" destId="{75105C84-4137-423D-A69B-3E05D6501A2B}" srcOrd="2" destOrd="0" presId="urn:microsoft.com/office/officeart/2005/8/layout/hProcess4"/>
    <dgm:cxn modelId="{D7999FCF-83C9-491B-A504-DF5F91D86685}" type="presParOf" srcId="{75105C84-4137-423D-A69B-3E05D6501A2B}" destId="{5F4A7DE3-7B5D-4154-8791-098FD4D23344}" srcOrd="0" destOrd="0" presId="urn:microsoft.com/office/officeart/2005/8/layout/hProcess4"/>
    <dgm:cxn modelId="{433620E8-6F7E-4897-B518-9E5BC86A1ED7}" type="presParOf" srcId="{5F4A7DE3-7B5D-4154-8791-098FD4D23344}" destId="{5F1B5EE6-5A0A-4756-9406-3266B8A19636}" srcOrd="0" destOrd="0" presId="urn:microsoft.com/office/officeart/2005/8/layout/hProcess4"/>
    <dgm:cxn modelId="{FDF8F144-6837-4C78-9D41-77FE14469202}" type="presParOf" srcId="{5F4A7DE3-7B5D-4154-8791-098FD4D23344}" destId="{66068E60-1AAC-4016-9075-CFE1FE233F12}" srcOrd="1" destOrd="0" presId="urn:microsoft.com/office/officeart/2005/8/layout/hProcess4"/>
    <dgm:cxn modelId="{50DB7275-1F74-4A57-AB17-8CF895A8A286}" type="presParOf" srcId="{5F4A7DE3-7B5D-4154-8791-098FD4D23344}" destId="{0BEC07FD-6BB0-4247-BCFD-10BB05C29762}" srcOrd="2" destOrd="0" presId="urn:microsoft.com/office/officeart/2005/8/layout/hProcess4"/>
    <dgm:cxn modelId="{1F5A26B0-9122-4538-87DB-9C50771988DD}" type="presParOf" srcId="{5F4A7DE3-7B5D-4154-8791-098FD4D23344}" destId="{41851D7D-C5DB-4407-A860-246296103723}" srcOrd="3" destOrd="0" presId="urn:microsoft.com/office/officeart/2005/8/layout/hProcess4"/>
    <dgm:cxn modelId="{63A44039-14B8-4A18-BAE4-E53BDABF47EC}" type="presParOf" srcId="{5F4A7DE3-7B5D-4154-8791-098FD4D23344}" destId="{079CCF91-ECA3-4A50-B9B9-DC6FC6BDA5DC}" srcOrd="4" destOrd="0" presId="urn:microsoft.com/office/officeart/2005/8/layout/hProcess4"/>
    <dgm:cxn modelId="{7C515E5B-F5E3-444B-A36D-79CA9EF71B88}" type="presParOf" srcId="{75105C84-4137-423D-A69B-3E05D6501A2B}" destId="{4A24CEDC-A8AF-4691-854D-C1ECABC79106}" srcOrd="1" destOrd="0" presId="urn:microsoft.com/office/officeart/2005/8/layout/hProcess4"/>
    <dgm:cxn modelId="{92CC025D-8E85-4C77-9C96-A5611CA9F811}" type="presParOf" srcId="{75105C84-4137-423D-A69B-3E05D6501A2B}" destId="{0C159CED-3B2F-41BF-BC2E-1875D82FAD0A}" srcOrd="2" destOrd="0" presId="urn:microsoft.com/office/officeart/2005/8/layout/hProcess4"/>
    <dgm:cxn modelId="{1AB7003D-EF80-45B0-82A3-D5084E0768D9}" type="presParOf" srcId="{0C159CED-3B2F-41BF-BC2E-1875D82FAD0A}" destId="{E3464B72-23FA-409E-8C69-863E7880EB33}" srcOrd="0" destOrd="0" presId="urn:microsoft.com/office/officeart/2005/8/layout/hProcess4"/>
    <dgm:cxn modelId="{4547F3FD-A416-4EBE-AAF6-FB4056FD4DD5}" type="presParOf" srcId="{0C159CED-3B2F-41BF-BC2E-1875D82FAD0A}" destId="{AC5698C8-85DC-4496-A371-5AE2A75CF56B}" srcOrd="1" destOrd="0" presId="urn:microsoft.com/office/officeart/2005/8/layout/hProcess4"/>
    <dgm:cxn modelId="{94217061-3E0C-4BBE-BF68-B50BA492D537}" type="presParOf" srcId="{0C159CED-3B2F-41BF-BC2E-1875D82FAD0A}" destId="{0DF653C5-497A-4428-AB9D-C3B20236A2DF}" srcOrd="2" destOrd="0" presId="urn:microsoft.com/office/officeart/2005/8/layout/hProcess4"/>
    <dgm:cxn modelId="{44F3DACC-ED09-4C62-A25A-B0932970032C}" type="presParOf" srcId="{0C159CED-3B2F-41BF-BC2E-1875D82FAD0A}" destId="{C00A3CD1-B8FC-400E-83D4-E23A07489F07}" srcOrd="3" destOrd="0" presId="urn:microsoft.com/office/officeart/2005/8/layout/hProcess4"/>
    <dgm:cxn modelId="{36571821-186B-4533-8FDF-AF9FD97665CA}" type="presParOf" srcId="{0C159CED-3B2F-41BF-BC2E-1875D82FAD0A}" destId="{4CB68A96-3412-43A4-8738-865D2CFA66C0}" srcOrd="4" destOrd="0" presId="urn:microsoft.com/office/officeart/2005/8/layout/hProcess4"/>
    <dgm:cxn modelId="{D8537C1D-D691-480F-BA48-12828A725C1B}" type="presParOf" srcId="{75105C84-4137-423D-A69B-3E05D6501A2B}" destId="{879EE812-EF9F-472C-BC7B-B0067E379702}" srcOrd="3" destOrd="0" presId="urn:microsoft.com/office/officeart/2005/8/layout/hProcess4"/>
    <dgm:cxn modelId="{DC610A0C-635A-44F1-B0F5-F30649B77FD3}" type="presParOf" srcId="{75105C84-4137-423D-A69B-3E05D6501A2B}" destId="{02D1FE86-2F6E-4AF9-9470-8C767C56FB3C}" srcOrd="4" destOrd="0" presId="urn:microsoft.com/office/officeart/2005/8/layout/hProcess4"/>
    <dgm:cxn modelId="{A6FF53E0-EC45-4A80-87DE-88D3AC41E3B6}" type="presParOf" srcId="{02D1FE86-2F6E-4AF9-9470-8C767C56FB3C}" destId="{5EA904D9-0E24-4DCA-9B7D-100FC6117DF7}" srcOrd="0" destOrd="0" presId="urn:microsoft.com/office/officeart/2005/8/layout/hProcess4"/>
    <dgm:cxn modelId="{0A8378B0-D46F-444F-A598-2D038FF355D3}" type="presParOf" srcId="{02D1FE86-2F6E-4AF9-9470-8C767C56FB3C}" destId="{8C37C4E6-53C1-49B6-ADB4-09D95AF60DD4}" srcOrd="1" destOrd="0" presId="urn:microsoft.com/office/officeart/2005/8/layout/hProcess4"/>
    <dgm:cxn modelId="{222891E1-A20F-468E-9FC0-2E73EB7EF8B9}" type="presParOf" srcId="{02D1FE86-2F6E-4AF9-9470-8C767C56FB3C}" destId="{05457E46-B6F9-4906-8366-9B9E468D724A}" srcOrd="2" destOrd="0" presId="urn:microsoft.com/office/officeart/2005/8/layout/hProcess4"/>
    <dgm:cxn modelId="{FDC486B6-62BF-4665-9C42-3E590B0CD072}" type="presParOf" srcId="{02D1FE86-2F6E-4AF9-9470-8C767C56FB3C}" destId="{16ECDAFD-6361-43E5-9985-27CB4788B66A}" srcOrd="3" destOrd="0" presId="urn:microsoft.com/office/officeart/2005/8/layout/hProcess4"/>
    <dgm:cxn modelId="{A35518DD-21DC-4D85-9EA2-CA119148405A}" type="presParOf" srcId="{02D1FE86-2F6E-4AF9-9470-8C767C56FB3C}" destId="{B38AA2AF-0E12-498E-9AB4-E8190663FD99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67AF0F-14A7-42FB-A9BF-36A4340EF967}">
      <dsp:nvSpPr>
        <dsp:cNvPr id="0" name=""/>
        <dsp:cNvSpPr/>
      </dsp:nvSpPr>
      <dsp:spPr>
        <a:xfrm>
          <a:off x="557" y="2103126"/>
          <a:ext cx="2236074" cy="18442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>
              <a:latin typeface="Calibri Light" panose="020F0302020204030204"/>
            </a:rPr>
            <a:t>Gradle</a:t>
          </a:r>
          <a:endParaRPr lang="es-E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>
              <a:latin typeface="Calibri Light" panose="020F0302020204030204"/>
            </a:rPr>
            <a:t>Java</a:t>
          </a: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>
              <a:latin typeface="Calibri Light" panose="020F0302020204030204"/>
            </a:rPr>
            <a:t>Spring Boot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>
              <a:latin typeface="Calibri Light" panose="020F0302020204030204"/>
            </a:rPr>
            <a:t>Dependencias</a:t>
          </a: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>
              <a:latin typeface="Calibri Light" panose="020F0302020204030204"/>
            </a:rPr>
            <a:t>Interacción con BD y APIs</a:t>
          </a:r>
        </a:p>
      </dsp:txBody>
      <dsp:txXfrm>
        <a:off x="42999" y="2145568"/>
        <a:ext cx="2151190" cy="1364204"/>
      </dsp:txXfrm>
    </dsp:sp>
    <dsp:sp modelId="{5199A9B5-B31A-4CB2-BDB7-203307D4D23F}">
      <dsp:nvSpPr>
        <dsp:cNvPr id="0" name=""/>
        <dsp:cNvSpPr/>
      </dsp:nvSpPr>
      <dsp:spPr>
        <a:xfrm>
          <a:off x="1266081" y="2574373"/>
          <a:ext cx="2418710" cy="2418710"/>
        </a:xfrm>
        <a:prstGeom prst="leftCircularArrow">
          <a:avLst>
            <a:gd name="adj1" fmla="val 2960"/>
            <a:gd name="adj2" fmla="val 362645"/>
            <a:gd name="adj3" fmla="val 2138156"/>
            <a:gd name="adj4" fmla="val 9024489"/>
            <a:gd name="adj5" fmla="val 3454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8AD94BC-0ADB-442A-9B4D-992510E18261}">
      <dsp:nvSpPr>
        <dsp:cNvPr id="0" name=""/>
        <dsp:cNvSpPr/>
      </dsp:nvSpPr>
      <dsp:spPr>
        <a:xfrm>
          <a:off x="497462" y="3552214"/>
          <a:ext cx="1987621" cy="7904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>
              <a:latin typeface="Calibri Light" panose="020F0302020204030204"/>
            </a:rPr>
            <a:t>Herramientas y Tecnologías</a:t>
          </a:r>
        </a:p>
      </dsp:txBody>
      <dsp:txXfrm>
        <a:off x="520612" y="3575364"/>
        <a:ext cx="1941321" cy="744111"/>
      </dsp:txXfrm>
    </dsp:sp>
    <dsp:sp modelId="{75A15D75-B3FC-48D5-983B-616568B9F5E9}">
      <dsp:nvSpPr>
        <dsp:cNvPr id="0" name=""/>
        <dsp:cNvSpPr/>
      </dsp:nvSpPr>
      <dsp:spPr>
        <a:xfrm>
          <a:off x="2826044" y="2103126"/>
          <a:ext cx="2236074" cy="18442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>
              <a:latin typeface="Calibri Light" panose="020F0302020204030204"/>
            </a:rPr>
            <a:t>Entre dominio y entidades</a:t>
          </a:r>
          <a:endParaRPr lang="es-E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>
              <a:latin typeface="Calibri Light" panose="020F0302020204030204"/>
            </a:rPr>
            <a:t>Usa </a:t>
          </a:r>
          <a:r>
            <a:rPr lang="es-ES" sz="1500" kern="1200" dirty="0" err="1">
              <a:latin typeface="Calibri Light" panose="020F0302020204030204"/>
            </a:rPr>
            <a:t>MapStruct</a:t>
          </a:r>
          <a:endParaRPr lang="es-ES" sz="1500" kern="1200" dirty="0"/>
        </a:p>
      </dsp:txBody>
      <dsp:txXfrm>
        <a:off x="2868486" y="2540773"/>
        <a:ext cx="2151190" cy="1364204"/>
      </dsp:txXfrm>
    </dsp:sp>
    <dsp:sp modelId="{3589FE0C-763B-4FFC-972F-29106AFC8B20}">
      <dsp:nvSpPr>
        <dsp:cNvPr id="0" name=""/>
        <dsp:cNvSpPr/>
      </dsp:nvSpPr>
      <dsp:spPr>
        <a:xfrm>
          <a:off x="4072934" y="985148"/>
          <a:ext cx="2704431" cy="2704431"/>
        </a:xfrm>
        <a:prstGeom prst="circularArrow">
          <a:avLst>
            <a:gd name="adj1" fmla="val 2648"/>
            <a:gd name="adj2" fmla="val 321969"/>
            <a:gd name="adj3" fmla="val 19502520"/>
            <a:gd name="adj4" fmla="val 12575511"/>
            <a:gd name="adj5" fmla="val 3089"/>
          </a:avLst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F319C4-8FD5-4EB4-9F30-76CF928D70C2}">
      <dsp:nvSpPr>
        <dsp:cNvPr id="0" name=""/>
        <dsp:cNvSpPr/>
      </dsp:nvSpPr>
      <dsp:spPr>
        <a:xfrm>
          <a:off x="3322950" y="1707920"/>
          <a:ext cx="1987621" cy="7904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>
              <a:latin typeface="Calibri Light" panose="020F0302020204030204"/>
            </a:rPr>
            <a:t>Capa de Mapeo</a:t>
          </a:r>
          <a:endParaRPr lang="es-ES" sz="2400" kern="1200" dirty="0"/>
        </a:p>
      </dsp:txBody>
      <dsp:txXfrm>
        <a:off x="3346100" y="1731070"/>
        <a:ext cx="1941321" cy="744111"/>
      </dsp:txXfrm>
    </dsp:sp>
    <dsp:sp modelId="{ABC5AC17-D2E2-411B-999B-8DB74C410DD8}">
      <dsp:nvSpPr>
        <dsp:cNvPr id="0" name=""/>
        <dsp:cNvSpPr/>
      </dsp:nvSpPr>
      <dsp:spPr>
        <a:xfrm>
          <a:off x="5651531" y="2103126"/>
          <a:ext cx="2236074" cy="18442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>
              <a:latin typeface="Calibri Light" panose="020F0302020204030204"/>
            </a:rPr>
            <a:t>Representa a entidades BD</a:t>
          </a:r>
          <a:endParaRPr lang="es-E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>
              <a:latin typeface="Calibri Light" panose="020F0302020204030204"/>
            </a:rPr>
            <a:t>Mapeadas a tablas BD</a:t>
          </a:r>
          <a:endParaRPr lang="es-ES" sz="1500" kern="1200" dirty="0"/>
        </a:p>
      </dsp:txBody>
      <dsp:txXfrm>
        <a:off x="5693973" y="2145568"/>
        <a:ext cx="2151190" cy="1364204"/>
      </dsp:txXfrm>
    </dsp:sp>
    <dsp:sp modelId="{573912A5-5119-4A35-AD55-A2B98CB9446F}">
      <dsp:nvSpPr>
        <dsp:cNvPr id="0" name=""/>
        <dsp:cNvSpPr/>
      </dsp:nvSpPr>
      <dsp:spPr>
        <a:xfrm>
          <a:off x="6917055" y="2574373"/>
          <a:ext cx="2418710" cy="2418710"/>
        </a:xfrm>
        <a:prstGeom prst="leftCircularArrow">
          <a:avLst>
            <a:gd name="adj1" fmla="val 2960"/>
            <a:gd name="adj2" fmla="val 362645"/>
            <a:gd name="adj3" fmla="val 2138156"/>
            <a:gd name="adj4" fmla="val 9024489"/>
            <a:gd name="adj5" fmla="val 3454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35CD9B2-0442-4333-B457-A086ADF8E05A}">
      <dsp:nvSpPr>
        <dsp:cNvPr id="0" name=""/>
        <dsp:cNvSpPr/>
      </dsp:nvSpPr>
      <dsp:spPr>
        <a:xfrm>
          <a:off x="6148437" y="3552214"/>
          <a:ext cx="1987621" cy="7904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>
              <a:latin typeface="Calibri Light" panose="020F0302020204030204"/>
            </a:rPr>
            <a:t>Capa de Persistencia</a:t>
          </a:r>
          <a:endParaRPr lang="es-ES" sz="2400" kern="1200" dirty="0"/>
        </a:p>
      </dsp:txBody>
      <dsp:txXfrm>
        <a:off x="6171587" y="3575364"/>
        <a:ext cx="1941321" cy="744111"/>
      </dsp:txXfrm>
    </dsp:sp>
    <dsp:sp modelId="{40BDD7B7-1717-44EE-8371-227990D9F884}">
      <dsp:nvSpPr>
        <dsp:cNvPr id="0" name=""/>
        <dsp:cNvSpPr/>
      </dsp:nvSpPr>
      <dsp:spPr>
        <a:xfrm>
          <a:off x="8477019" y="2103126"/>
          <a:ext cx="2236074" cy="18442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>
              <a:latin typeface="Calibri Light" panose="020F0302020204030204"/>
            </a:rPr>
            <a:t>Objetos de negocio</a:t>
          </a:r>
          <a:endParaRPr lang="es-E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>
              <a:latin typeface="Calibri Light" panose="020F0302020204030204"/>
            </a:rPr>
            <a:t>POJOs</a:t>
          </a:r>
          <a:endParaRPr lang="es-ES" sz="1500" kern="1200" dirty="0"/>
        </a:p>
      </dsp:txBody>
      <dsp:txXfrm>
        <a:off x="8519461" y="2540773"/>
        <a:ext cx="2151190" cy="1364204"/>
      </dsp:txXfrm>
    </dsp:sp>
    <dsp:sp modelId="{840D8AB0-6144-44A4-9AB4-49CF96D6076A}">
      <dsp:nvSpPr>
        <dsp:cNvPr id="0" name=""/>
        <dsp:cNvSpPr/>
      </dsp:nvSpPr>
      <dsp:spPr>
        <a:xfrm>
          <a:off x="8973924" y="1707920"/>
          <a:ext cx="1987621" cy="7904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>
              <a:latin typeface="Calibri Light" panose="020F0302020204030204"/>
            </a:rPr>
            <a:t>Capa de Dominio</a:t>
          </a:r>
          <a:endParaRPr lang="es-ES" sz="2400" kern="1200" dirty="0"/>
        </a:p>
      </dsp:txBody>
      <dsp:txXfrm>
        <a:off x="8997074" y="1731070"/>
        <a:ext cx="1941321" cy="7441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068E60-1AAC-4016-9075-CFE1FE233F12}">
      <dsp:nvSpPr>
        <dsp:cNvPr id="0" name=""/>
        <dsp:cNvSpPr/>
      </dsp:nvSpPr>
      <dsp:spPr>
        <a:xfrm>
          <a:off x="5481" y="1632914"/>
          <a:ext cx="2501025" cy="20628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>
              <a:latin typeface="Calibri"/>
              <a:cs typeface="Calibri"/>
            </a:rPr>
            <a:t>Interfaz y clase</a:t>
          </a:r>
          <a:endParaRPr lang="en-US" sz="1600" kern="1200" dirty="0">
            <a:latin typeface="Calibri"/>
            <a:cs typeface="Calibri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>
              <a:latin typeface="Calibri"/>
              <a:cs typeface="Calibri"/>
            </a:rPr>
            <a:t>Repository (BD, interfaz de dominio)</a:t>
          </a:r>
          <a:endParaRPr lang="en-US" sz="1600" kern="1200" dirty="0">
            <a:latin typeface="Calibri"/>
            <a:cs typeface="Calibri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>
              <a:latin typeface="Calibri"/>
              <a:cs typeface="Calibri"/>
            </a:rPr>
            <a:t>CrudRepository (CRUD, extiende CrudRepository)</a:t>
          </a:r>
          <a:endParaRPr lang="en-US" sz="1600" kern="1200" dirty="0">
            <a:latin typeface="Calibri"/>
            <a:cs typeface="Calibri"/>
          </a:endParaRPr>
        </a:p>
      </dsp:txBody>
      <dsp:txXfrm>
        <a:off x="52952" y="1680385"/>
        <a:ext cx="2406083" cy="1525847"/>
      </dsp:txXfrm>
    </dsp:sp>
    <dsp:sp modelId="{4A24CEDC-A8AF-4691-854D-C1ECABC79106}">
      <dsp:nvSpPr>
        <dsp:cNvPr id="0" name=""/>
        <dsp:cNvSpPr/>
      </dsp:nvSpPr>
      <dsp:spPr>
        <a:xfrm>
          <a:off x="1428010" y="2185337"/>
          <a:ext cx="2667869" cy="2667869"/>
        </a:xfrm>
        <a:prstGeom prst="leftCircularArrow">
          <a:avLst>
            <a:gd name="adj1" fmla="val 2818"/>
            <a:gd name="adj2" fmla="val 344097"/>
            <a:gd name="adj3" fmla="val 2119607"/>
            <a:gd name="adj4" fmla="val 9024489"/>
            <a:gd name="adj5" fmla="val 3288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1851D7D-C5DB-4407-A860-246296103723}">
      <dsp:nvSpPr>
        <dsp:cNvPr id="0" name=""/>
        <dsp:cNvSpPr/>
      </dsp:nvSpPr>
      <dsp:spPr>
        <a:xfrm>
          <a:off x="561264" y="3253703"/>
          <a:ext cx="2223133" cy="8840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dirty="0">
              <a:latin typeface="Calibri"/>
              <a:cs typeface="Calibri"/>
            </a:rPr>
            <a:t>Capa de Repositorio</a:t>
          </a:r>
          <a:endParaRPr lang="en-US" sz="2700" kern="1200" dirty="0">
            <a:latin typeface="Calibri"/>
            <a:cs typeface="Calibri"/>
          </a:endParaRPr>
        </a:p>
      </dsp:txBody>
      <dsp:txXfrm>
        <a:off x="587157" y="3279596"/>
        <a:ext cx="2171347" cy="832280"/>
      </dsp:txXfrm>
    </dsp:sp>
    <dsp:sp modelId="{AC5698C8-85DC-4496-A371-5AE2A75CF56B}">
      <dsp:nvSpPr>
        <dsp:cNvPr id="0" name=""/>
        <dsp:cNvSpPr/>
      </dsp:nvSpPr>
      <dsp:spPr>
        <a:xfrm>
          <a:off x="3142435" y="1632914"/>
          <a:ext cx="2501025" cy="20628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>
              <a:latin typeface="Calibri"/>
              <a:cs typeface="Calibri"/>
            </a:rPr>
            <a:t>Lógica de negocio</a:t>
          </a:r>
          <a:endParaRPr lang="en-US" sz="1600" kern="1200" dirty="0" err="1">
            <a:latin typeface="Calibri"/>
            <a:cs typeface="Calibri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>
              <a:latin typeface="Calibri"/>
              <a:cs typeface="Calibri"/>
            </a:rPr>
            <a:t>Llama a métodos de repositorio</a:t>
          </a:r>
          <a:endParaRPr lang="en-US" sz="1600" kern="1200" dirty="0">
            <a:latin typeface="Calibri"/>
            <a:cs typeface="Calibri"/>
          </a:endParaRPr>
        </a:p>
      </dsp:txBody>
      <dsp:txXfrm>
        <a:off x="3189906" y="2122418"/>
        <a:ext cx="2406083" cy="1525847"/>
      </dsp:txXfrm>
    </dsp:sp>
    <dsp:sp modelId="{879EE812-EF9F-472C-BC7B-B0067E379702}">
      <dsp:nvSpPr>
        <dsp:cNvPr id="0" name=""/>
        <dsp:cNvSpPr/>
      </dsp:nvSpPr>
      <dsp:spPr>
        <a:xfrm>
          <a:off x="4544123" y="394562"/>
          <a:ext cx="2987444" cy="2987444"/>
        </a:xfrm>
        <a:prstGeom prst="circularArrow">
          <a:avLst>
            <a:gd name="adj1" fmla="val 2517"/>
            <a:gd name="adj2" fmla="val 305137"/>
            <a:gd name="adj3" fmla="val 19519352"/>
            <a:gd name="adj4" fmla="val 12575511"/>
            <a:gd name="adj5" fmla="val 2936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0A3CD1-B8FC-400E-83D4-E23A07489F07}">
      <dsp:nvSpPr>
        <dsp:cNvPr id="0" name=""/>
        <dsp:cNvSpPr/>
      </dsp:nvSpPr>
      <dsp:spPr>
        <a:xfrm>
          <a:off x="3698218" y="1190880"/>
          <a:ext cx="2223133" cy="8840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dirty="0">
              <a:latin typeface="Calibri"/>
              <a:cs typeface="Calibri"/>
            </a:rPr>
            <a:t>Capa de Servicio</a:t>
          </a:r>
          <a:endParaRPr lang="en-US" sz="2700" kern="1200" dirty="0">
            <a:latin typeface="Calibri"/>
            <a:cs typeface="Calibri"/>
          </a:endParaRPr>
        </a:p>
      </dsp:txBody>
      <dsp:txXfrm>
        <a:off x="3724111" y="1216773"/>
        <a:ext cx="2171347" cy="832280"/>
      </dsp:txXfrm>
    </dsp:sp>
    <dsp:sp modelId="{8C37C4E6-53C1-49B6-ADB4-09D95AF60DD4}">
      <dsp:nvSpPr>
        <dsp:cNvPr id="0" name=""/>
        <dsp:cNvSpPr/>
      </dsp:nvSpPr>
      <dsp:spPr>
        <a:xfrm>
          <a:off x="6279389" y="1632914"/>
          <a:ext cx="2501025" cy="20628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>
              <a:latin typeface="Calibri"/>
              <a:cs typeface="Calibri"/>
            </a:rPr>
            <a:t>Maneja peticiones</a:t>
          </a:r>
          <a:endParaRPr lang="en-US" sz="1600" kern="1200" dirty="0">
            <a:latin typeface="Calibri"/>
            <a:cs typeface="Calibri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>
              <a:latin typeface="Calibri"/>
              <a:cs typeface="Calibri"/>
            </a:rPr>
            <a:t>Define puntos finales API</a:t>
          </a:r>
          <a:endParaRPr lang="es-ES" sz="1600" kern="1200" dirty="0"/>
        </a:p>
      </dsp:txBody>
      <dsp:txXfrm>
        <a:off x="6326860" y="1680385"/>
        <a:ext cx="2406083" cy="1525847"/>
      </dsp:txXfrm>
    </dsp:sp>
    <dsp:sp modelId="{16ECDAFD-6361-43E5-9985-27CB4788B66A}">
      <dsp:nvSpPr>
        <dsp:cNvPr id="0" name=""/>
        <dsp:cNvSpPr/>
      </dsp:nvSpPr>
      <dsp:spPr>
        <a:xfrm>
          <a:off x="6835173" y="3253703"/>
          <a:ext cx="2223133" cy="8840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dirty="0">
              <a:latin typeface="Calibri"/>
              <a:cs typeface="Calibri"/>
            </a:rPr>
            <a:t>Capa de Controladores</a:t>
          </a:r>
          <a:endParaRPr lang="en-US" sz="2700" kern="1200" dirty="0" err="1">
            <a:latin typeface="Calibri"/>
            <a:cs typeface="Calibri"/>
          </a:endParaRPr>
        </a:p>
      </dsp:txBody>
      <dsp:txXfrm>
        <a:off x="6861066" y="3279596"/>
        <a:ext cx="2171347" cy="8322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4C68F90-0506-FC20-2CD6-B9F71CB008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16F20AB-17F6-A101-0500-8E6C0F2D5B1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6BC21-943F-44A2-A5BE-B1B34C2D7C5E}" type="datetimeFigureOut">
              <a:rPr lang="es-CO" smtClean="0"/>
              <a:t>16/05/2024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007D2EF-C666-A786-04D9-96DC278B60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113F6E1-622E-4123-9E9E-C234AAE91A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F5F23C-5D6F-4766-8C08-F09128B1A46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906421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CD9F43-A600-4C99-AAE1-F1AAAACC4D33}" type="datetimeFigureOut">
              <a:rPr lang="es-CO" smtClean="0"/>
              <a:t>16/05/2024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70B3D0-371B-474C-8D73-3DC3D0845C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7067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ósito superi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BDF8DB-991A-1403-71B7-5FC0CC95C3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75695" y="2510288"/>
            <a:ext cx="8676735" cy="1475028"/>
          </a:xfrm>
        </p:spPr>
        <p:txBody>
          <a:bodyPr/>
          <a:lstStyle>
            <a:lvl1pPr>
              <a:defRPr sz="6000" b="1"/>
            </a:lvl1pPr>
          </a:lstStyle>
          <a:p>
            <a:r>
              <a:rPr lang="es-ES" dirty="0"/>
              <a:t>Título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44240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8">
            <a:extLst>
              <a:ext uri="{FF2B5EF4-FFF2-40B4-BE49-F238E27FC236}">
                <a16:creationId xmlns:a16="http://schemas.microsoft.com/office/drawing/2014/main" id="{AB02FEF6-2EE5-CEB5-F697-9A6F79ADCA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1800" y="2173288"/>
            <a:ext cx="4830763" cy="1863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CO" dirty="0"/>
              <a:t>Título o frase destacada</a:t>
            </a:r>
          </a:p>
        </p:txBody>
      </p:sp>
      <p:sp>
        <p:nvSpPr>
          <p:cNvPr id="8" name="Marcador de texto 15">
            <a:extLst>
              <a:ext uri="{FF2B5EF4-FFF2-40B4-BE49-F238E27FC236}">
                <a16:creationId xmlns:a16="http://schemas.microsoft.com/office/drawing/2014/main" id="{9B66D2FE-DFF9-480F-36F2-6EBE697146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4877" y="2260061"/>
            <a:ext cx="3777651" cy="2208422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/>
              <a:t>Esta página será utilizada para presentar información general. Debe ser un resumen o palabras clave de lo que se tratará en la exposición y no debe tener errores de ortografía.</a:t>
            </a:r>
          </a:p>
          <a:p>
            <a:pPr lvl="0"/>
            <a:r>
              <a:rPr lang="es-ES" dirty="0"/>
              <a:t>En ningún caso se deben presentar diapositivas con más de 10 renglones de texto.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6AA2437A-70C2-CC61-C06F-2AB65A883A6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780337" y="1267904"/>
            <a:ext cx="3813175" cy="793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CC0000"/>
                </a:solidFill>
              </a:defRPr>
            </a:lvl1pPr>
          </a:lstStyle>
          <a:p>
            <a:pPr lvl="0"/>
            <a:r>
              <a:rPr lang="es-CO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3606283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4062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95604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1682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B8C21E-532C-C5D0-935E-3A164DCDFC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7632" y="2303254"/>
            <a:ext cx="8676735" cy="1475028"/>
          </a:xfrm>
        </p:spPr>
        <p:txBody>
          <a:bodyPr/>
          <a:lstStyle>
            <a:lvl1pPr algn="ctr">
              <a:defRPr sz="9600" b="1" i="1">
                <a:latin typeface="+mn-lt"/>
              </a:defRPr>
            </a:lvl1pPr>
          </a:lstStyle>
          <a:p>
            <a:r>
              <a:rPr lang="es-CO" dirty="0"/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1494433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ido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01082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96B1656-A6B8-1215-3CA8-C6D22138F0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27392" y="2812961"/>
            <a:ext cx="6522049" cy="1482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 b="1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CO" dirty="0"/>
              <a:t>Título o frase destacada</a:t>
            </a:r>
          </a:p>
          <a:p>
            <a:pPr lvl="0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600468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3">
            <a:extLst>
              <a:ext uri="{FF2B5EF4-FFF2-40B4-BE49-F238E27FC236}">
                <a16:creationId xmlns:a16="http://schemas.microsoft.com/office/drawing/2014/main" id="{34D1805F-E672-E93D-389A-76E26650E1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58381" y="2687637"/>
            <a:ext cx="6522049" cy="1482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 b="1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CO" dirty="0"/>
              <a:t>Título o frase destacada</a:t>
            </a:r>
          </a:p>
          <a:p>
            <a:pPr lvl="0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97770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e la presenta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39971952-EFAB-C2DE-8CAF-9899615480D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728" y="2348795"/>
            <a:ext cx="3312543" cy="10802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8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 dirty="0"/>
              <a:t>Título</a:t>
            </a:r>
            <a:endParaRPr lang="es-CO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017E751F-8ABA-9C01-E829-11DCCE265A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9220" y="3536096"/>
            <a:ext cx="3311525" cy="5603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s-MX" dirty="0"/>
              <a:t>Subtítulo</a:t>
            </a:r>
            <a:endParaRPr lang="es-CO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FC100D63-F13D-DBD5-44FC-CE59659761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8650" y="4546091"/>
            <a:ext cx="3311525" cy="492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s-MX" dirty="0"/>
              <a:t>Responsable</a:t>
            </a:r>
            <a:endParaRPr lang="es-CO" dirty="0"/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EA428A5E-2FFA-5CDC-48A8-A9446198EC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8649" y="5129812"/>
            <a:ext cx="3311525" cy="492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s-MX" dirty="0"/>
              <a:t>Cargo</a:t>
            </a:r>
            <a:endParaRPr lang="es-CO" dirty="0"/>
          </a:p>
        </p:txBody>
      </p:sp>
      <p:sp>
        <p:nvSpPr>
          <p:cNvPr id="15" name="Marcador de texto 12">
            <a:extLst>
              <a:ext uri="{FF2B5EF4-FFF2-40B4-BE49-F238E27FC236}">
                <a16:creationId xmlns:a16="http://schemas.microsoft.com/office/drawing/2014/main" id="{C27E94AC-C32C-40B0-7C4C-DBC0C392E1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48" y="5713533"/>
            <a:ext cx="3311525" cy="492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s-MX" dirty="0"/>
              <a:t>Área</a:t>
            </a:r>
            <a:endParaRPr lang="es-CO" dirty="0"/>
          </a:p>
        </p:txBody>
      </p:sp>
      <p:sp>
        <p:nvSpPr>
          <p:cNvPr id="16" name="Marcador de texto 12">
            <a:extLst>
              <a:ext uri="{FF2B5EF4-FFF2-40B4-BE49-F238E27FC236}">
                <a16:creationId xmlns:a16="http://schemas.microsoft.com/office/drawing/2014/main" id="{EAB97E77-5710-A711-3995-F1BB443B4C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4967" y="5837567"/>
            <a:ext cx="1772370" cy="3680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s-MX" dirty="0"/>
              <a:t>Fecha | Ciudad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01475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B46886B-6E94-D3EF-4127-BE6F083522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2621891"/>
            <a:ext cx="4562475" cy="1406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Subtítulo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86391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296C5DE3-A736-0700-2E9F-52B7D4BD73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1800" y="2173288"/>
            <a:ext cx="4830763" cy="1863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CO" dirty="0"/>
              <a:t>Título o frase destacada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B485029B-EE4E-1C0E-0C22-F8A6F7F1BB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4877" y="2260061"/>
            <a:ext cx="3777651" cy="2208422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/>
              <a:t>Esta página será utilizada para presentar información general. Debe ser un resumen o palabras clave de lo que se tratará en la exposición y no debe tener errores de ortografía.</a:t>
            </a:r>
          </a:p>
          <a:p>
            <a:pPr lvl="0"/>
            <a:r>
              <a:rPr lang="es-ES" dirty="0"/>
              <a:t>En ningún caso se deben presentar diapositivas con más de 10 renglones de texto.</a:t>
            </a:r>
          </a:p>
        </p:txBody>
      </p:sp>
    </p:spTree>
    <p:extLst>
      <p:ext uri="{BB962C8B-B14F-4D97-AF65-F5344CB8AC3E}">
        <p14:creationId xmlns:p14="http://schemas.microsoft.com/office/powerpoint/2010/main" val="762669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AD07A0AB-662E-5CE6-C553-30E0CEC120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2055" y="1484312"/>
            <a:ext cx="5021024" cy="1944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>
                <a:solidFill>
                  <a:srgbClr val="CC0000"/>
                </a:solidFill>
              </a:defRPr>
            </a:lvl1pPr>
          </a:lstStyle>
          <a:p>
            <a:pPr lvl="0"/>
            <a:r>
              <a:rPr lang="es-ES" dirty="0"/>
              <a:t>Título o frase destacada</a:t>
            </a:r>
            <a:endParaRPr lang="es-CO" dirty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0CDD9B4A-6379-9144-511A-DF20328FE7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48923" y="1182389"/>
            <a:ext cx="5021023" cy="268287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5B795C97-3882-2552-ECCB-7AE67E7549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23075" y="4140200"/>
            <a:ext cx="5046663" cy="1466850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/>
              <a:t>Esta página será utilizada para presentar información general. Debe ser un resumen o palabras clave de lo que se tratará en la exposición y no debe tener errores de ortografía.</a:t>
            </a:r>
          </a:p>
          <a:p>
            <a:pPr lvl="0"/>
            <a:r>
              <a:rPr lang="es-ES" dirty="0"/>
              <a:t>En ningún caso se deben presentar diapositivas con más de 10 renglones de texto.</a:t>
            </a:r>
          </a:p>
          <a:p>
            <a:pPr lvl="0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95250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10">
            <a:extLst>
              <a:ext uri="{FF2B5EF4-FFF2-40B4-BE49-F238E27FC236}">
                <a16:creationId xmlns:a16="http://schemas.microsoft.com/office/drawing/2014/main" id="{EC661E56-B999-C2E4-E72E-E5F04B740A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36579" y="255587"/>
            <a:ext cx="9488695" cy="15541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>
                <a:solidFill>
                  <a:srgbClr val="CC0000"/>
                </a:solidFill>
              </a:defRPr>
            </a:lvl1pPr>
          </a:lstStyle>
          <a:p>
            <a:pPr lvl="0"/>
            <a:r>
              <a:rPr lang="es-ES" dirty="0"/>
              <a:t>Título o frase destacada</a:t>
            </a:r>
            <a:endParaRPr lang="es-CO" dirty="0"/>
          </a:p>
        </p:txBody>
      </p:sp>
      <p:sp>
        <p:nvSpPr>
          <p:cNvPr id="6" name="Marcador de texto 10">
            <a:extLst>
              <a:ext uri="{FF2B5EF4-FFF2-40B4-BE49-F238E27FC236}">
                <a16:creationId xmlns:a16="http://schemas.microsoft.com/office/drawing/2014/main" id="{034D2FC1-1CB5-C8FA-8346-634CE7D24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33451" y="2262188"/>
            <a:ext cx="4668837" cy="31956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lvl="0" indent="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dirty="0"/>
              <a:t>Esta página será utilizada para presentar información general. Debe ser un resumen o palabras clave de lo que se tratará en la exposición y no debe tener errores de ortografía.</a:t>
            </a:r>
          </a:p>
          <a:p>
            <a:pPr marL="0" lvl="0" indent="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dirty="0"/>
              <a:t>En ningún caso se deben presentar diapositivas con más de 10 renglones de texto.</a:t>
            </a:r>
          </a:p>
          <a:p>
            <a:pPr lvl="0"/>
            <a:endParaRPr lang="es-CO" dirty="0"/>
          </a:p>
        </p:txBody>
      </p:sp>
      <p:sp>
        <p:nvSpPr>
          <p:cNvPr id="7" name="Marcador de posición de imagen 12">
            <a:extLst>
              <a:ext uri="{FF2B5EF4-FFF2-40B4-BE49-F238E27FC236}">
                <a16:creationId xmlns:a16="http://schemas.microsoft.com/office/drawing/2014/main" id="{BE5576E3-3FD6-538A-FA23-8963071B14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59638" y="2262188"/>
            <a:ext cx="3998911" cy="2909888"/>
          </a:xfrm>
          <a:prstGeom prst="rect">
            <a:avLst/>
          </a:prstGeom>
        </p:spPr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5193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5285BEC-CF1F-6DD4-EAAC-1331BF57A3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5948" y="1993212"/>
            <a:ext cx="7236784" cy="7159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>
                <a:solidFill>
                  <a:srgbClr val="CC0000"/>
                </a:solidFill>
              </a:defRPr>
            </a:lvl1pPr>
          </a:lstStyle>
          <a:p>
            <a:pPr lvl="0"/>
            <a:r>
              <a:rPr lang="es-CO" dirty="0"/>
              <a:t>Título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49E7384B-6622-E347-50DA-CA1556E9A37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7113" y="2873375"/>
            <a:ext cx="7236784" cy="555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CO" dirty="0"/>
              <a:t>Subtítulo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E758291D-5984-6CF2-6394-6E8E0258FE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6638" y="4148138"/>
            <a:ext cx="7236094" cy="2149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lvl="0" indent="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dirty="0"/>
              <a:t>Esta página será utilizada para presentar información general. Debe ser un resumen o palabras clave de lo que se tratará en la exposición y no debe tener errores de ortografía.</a:t>
            </a:r>
          </a:p>
          <a:p>
            <a:pPr marL="0" lvl="0" indent="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dirty="0"/>
              <a:t>En ningún caso se deben presentar diapositivas con más de 10 renglones de texto.</a:t>
            </a:r>
          </a:p>
          <a:p>
            <a:pPr lvl="0"/>
            <a:endParaRPr lang="es-CO" dirty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3A94BC5C-FFB6-E951-783F-BD636D1076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4588" y="2011663"/>
            <a:ext cx="3087687" cy="3604133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04370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F3C341BC-30E2-E8C5-4ECB-BC4B8D0177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2420" y="524715"/>
            <a:ext cx="10817225" cy="2903537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627B7C4F-7E8A-BD9D-0889-03DA54484F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35740" y="4296166"/>
            <a:ext cx="4391025" cy="750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>
                <a:solidFill>
                  <a:srgbClr val="CC0000"/>
                </a:solidFill>
              </a:defRPr>
            </a:lvl1pPr>
          </a:lstStyle>
          <a:p>
            <a:pPr lvl="0"/>
            <a:r>
              <a:rPr lang="es-ES" dirty="0"/>
              <a:t>Subtítulo</a:t>
            </a:r>
            <a:endParaRPr lang="es-CO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DA4B7A7D-AB4D-10A4-40CF-0E9563600AF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44412" y="4144754"/>
            <a:ext cx="5045974" cy="1803400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/>
              <a:t>Esta página será utilizada para presentar información general. Debe ser un resumen o palabras clave de lo que se tratará en la exposición y no debe tener errores de ortografía.</a:t>
            </a:r>
          </a:p>
          <a:p>
            <a:pPr lvl="0"/>
            <a:r>
              <a:rPr lang="es-ES" dirty="0"/>
              <a:t>En ningún caso se deben presentar diapositivas con más de 10 renglones de texto.</a:t>
            </a:r>
          </a:p>
          <a:p>
            <a:pPr lvl="0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31011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8EC1D6-7676-648C-B901-756B04F7C5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99631" cy="1958196"/>
          </a:xfrm>
        </p:spPr>
        <p:txBody>
          <a:bodyPr anchor="b"/>
          <a:lstStyle>
            <a:lvl1pPr>
              <a:defRPr sz="4400" b="1">
                <a:solidFill>
                  <a:srgbClr val="CC0000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Título o frase destacada</a:t>
            </a:r>
            <a:br>
              <a:rPr lang="es-CO" dirty="0"/>
            </a:b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BDAAC4-E5EB-DB75-7F0E-FE459DCBBF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55741" y="892535"/>
            <a:ext cx="4909718" cy="4873625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dirty="0"/>
              <a:t>Esta página será utilizada para presentar información general. Debe ser un resumen o palabras clave de lo que se tratará en la exposición y no debe tener errores de ortografía.</a:t>
            </a:r>
          </a:p>
          <a:p>
            <a:pPr lvl="0"/>
            <a:r>
              <a:rPr lang="es-ES" dirty="0"/>
              <a:t>En ningún caso se deben presentar diapositivas con más de 10 renglones de texto.</a:t>
            </a:r>
          </a:p>
          <a:p>
            <a:pPr lvl="0"/>
            <a:endParaRPr lang="es-CO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3D3994A-07E0-2C3D-F2F7-D0C6BE274AA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6612" y="2589212"/>
            <a:ext cx="3999631" cy="2741913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Esta página será utilizada para presentar información general. Debe ser un resumen o palabras clave de lo que se tratará en la exposición y no debe tener errores de ortografía.</a:t>
            </a:r>
          </a:p>
          <a:p>
            <a:pPr lvl="0"/>
            <a:r>
              <a:rPr lang="es-ES" dirty="0"/>
              <a:t>En ningún caso se deben presentar diapositivas con más de 10 renglones de texto.</a:t>
            </a:r>
          </a:p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74596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8F2BA70-0022-9E16-10FC-5321A5909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507" y="2527540"/>
            <a:ext cx="8676735" cy="1475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48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Título</a:t>
            </a:r>
            <a:br>
              <a:rPr lang="es-CO" sz="48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92539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652" r:id="rId4"/>
    <p:sldLayoutId id="2147483653" r:id="rId5"/>
    <p:sldLayoutId id="2147483667" r:id="rId6"/>
    <p:sldLayoutId id="2147483654" r:id="rId7"/>
    <p:sldLayoutId id="2147483655" r:id="rId8"/>
    <p:sldLayoutId id="2147483656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200" b="0" i="0" u="none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ccbpos-my.sharepoint.com/:b:/g/personal/cmayag_tcc_com_co/EUej7l5rbt5Kh1eSd_aPiy8BUW5cj_YJgsSnbTB0pGt0nA?e=YTEsxg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0FE75E6-74D1-2BC0-C478-35E56E318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771" y="2732643"/>
            <a:ext cx="7702458" cy="1392714"/>
          </a:xfrm>
        </p:spPr>
        <p:txBody>
          <a:bodyPr>
            <a:noAutofit/>
          </a:bodyPr>
          <a:lstStyle/>
          <a:p>
            <a:pPr algn="ctr"/>
            <a:r>
              <a:rPr lang="es-MX" sz="2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Conectamos los sueños de las personas y los negocios con el mejor servicio </a:t>
            </a:r>
            <a:r>
              <a:rPr lang="es-MX" sz="2800" b="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para generar desarrollo sostenible y competitividad. </a:t>
            </a:r>
            <a:br>
              <a:rPr lang="es-CO" sz="4800" b="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CO" sz="6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41444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46083A9-2FF5-3341-8AE7-2D25F0592A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12957" y="186047"/>
            <a:ext cx="4710619" cy="554811"/>
          </a:xfrm>
        </p:spPr>
        <p:txBody>
          <a:bodyPr lIns="91440" tIns="45720" rIns="91440" bIns="45720" anchor="t"/>
          <a:lstStyle/>
          <a:p>
            <a:r>
              <a:rPr lang="es-CO" sz="4400" dirty="0">
                <a:cs typeface="Calibri"/>
              </a:rPr>
              <a:t>FUNCIONAMIENTO</a:t>
            </a:r>
            <a:endParaRPr lang="es-ES" dirty="0"/>
          </a:p>
        </p:txBody>
      </p:sp>
      <p:sp>
        <p:nvSpPr>
          <p:cNvPr id="8" name="Google Shape;11;p2">
            <a:extLst>
              <a:ext uri="{FF2B5EF4-FFF2-40B4-BE49-F238E27FC236}">
                <a16:creationId xmlns:a16="http://schemas.microsoft.com/office/drawing/2014/main" id="{58DF7D62-ECCC-7BB3-686D-C641FCE11F22}"/>
              </a:ext>
            </a:extLst>
          </p:cNvPr>
          <p:cNvSpPr/>
          <p:nvPr/>
        </p:nvSpPr>
        <p:spPr>
          <a:xfrm>
            <a:off x="393805" y="255587"/>
            <a:ext cx="539646" cy="134911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oogle Shape;1137;p48">
            <a:extLst>
              <a:ext uri="{FF2B5EF4-FFF2-40B4-BE49-F238E27FC236}">
                <a16:creationId xmlns:a16="http://schemas.microsoft.com/office/drawing/2014/main" id="{CE1311E6-B9C7-B929-BC1D-FBDD4F31820B}"/>
              </a:ext>
            </a:extLst>
          </p:cNvPr>
          <p:cNvGrpSpPr/>
          <p:nvPr/>
        </p:nvGrpSpPr>
        <p:grpSpPr>
          <a:xfrm>
            <a:off x="3091949" y="299412"/>
            <a:ext cx="405345" cy="430438"/>
            <a:chOff x="10914544" y="4407150"/>
            <a:chExt cx="720170" cy="681687"/>
          </a:xfrm>
        </p:grpSpPr>
        <p:sp>
          <p:nvSpPr>
            <p:cNvPr id="3" name="Google Shape;1138;p48">
              <a:extLst>
                <a:ext uri="{FF2B5EF4-FFF2-40B4-BE49-F238E27FC236}">
                  <a16:creationId xmlns:a16="http://schemas.microsoft.com/office/drawing/2014/main" id="{59CE77DF-6ADF-A535-D488-BC717C951514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rgbClr val="F6404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139;p48">
              <a:extLst>
                <a:ext uri="{FF2B5EF4-FFF2-40B4-BE49-F238E27FC236}">
                  <a16:creationId xmlns:a16="http://schemas.microsoft.com/office/drawing/2014/main" id="{FAEAF7DB-33EA-235C-75A9-151B4253A7CB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140;p48">
              <a:extLst>
                <a:ext uri="{FF2B5EF4-FFF2-40B4-BE49-F238E27FC236}">
                  <a16:creationId xmlns:a16="http://schemas.microsoft.com/office/drawing/2014/main" id="{C9F3B6F1-1A40-CB54-0DD3-3EC5C10B46BB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141;p48">
              <a:extLst>
                <a:ext uri="{FF2B5EF4-FFF2-40B4-BE49-F238E27FC236}">
                  <a16:creationId xmlns:a16="http://schemas.microsoft.com/office/drawing/2014/main" id="{267A60C3-8B0F-48C4-71D5-DF94550A71C3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13" name="Diagrama 12">
            <a:extLst>
              <a:ext uri="{FF2B5EF4-FFF2-40B4-BE49-F238E27FC236}">
                <a16:creationId xmlns:a16="http://schemas.microsoft.com/office/drawing/2014/main" id="{0EF6E6E4-D113-700B-5243-2AF94AC30B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6552093"/>
              </p:ext>
            </p:extLst>
          </p:nvPr>
        </p:nvGraphicFramePr>
        <p:xfrm>
          <a:off x="668422" y="517359"/>
          <a:ext cx="10962104" cy="60505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041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46083A9-2FF5-3341-8AE7-2D25F0592A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12957" y="186047"/>
            <a:ext cx="4710619" cy="554811"/>
          </a:xfrm>
        </p:spPr>
        <p:txBody>
          <a:bodyPr lIns="91440" tIns="45720" rIns="91440" bIns="45720" anchor="t"/>
          <a:lstStyle/>
          <a:p>
            <a:r>
              <a:rPr lang="es-CO" sz="4400" dirty="0">
                <a:cs typeface="Calibri"/>
              </a:rPr>
              <a:t>FUNCIONAMIENTO</a:t>
            </a:r>
            <a:endParaRPr lang="es-ES" dirty="0"/>
          </a:p>
        </p:txBody>
      </p:sp>
      <p:sp>
        <p:nvSpPr>
          <p:cNvPr id="8" name="Google Shape;11;p2">
            <a:extLst>
              <a:ext uri="{FF2B5EF4-FFF2-40B4-BE49-F238E27FC236}">
                <a16:creationId xmlns:a16="http://schemas.microsoft.com/office/drawing/2014/main" id="{58DF7D62-ECCC-7BB3-686D-C641FCE11F22}"/>
              </a:ext>
            </a:extLst>
          </p:cNvPr>
          <p:cNvSpPr/>
          <p:nvPr/>
        </p:nvSpPr>
        <p:spPr>
          <a:xfrm>
            <a:off x="393805" y="255587"/>
            <a:ext cx="539646" cy="134911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oogle Shape;1137;p48">
            <a:extLst>
              <a:ext uri="{FF2B5EF4-FFF2-40B4-BE49-F238E27FC236}">
                <a16:creationId xmlns:a16="http://schemas.microsoft.com/office/drawing/2014/main" id="{CE1311E6-B9C7-B929-BC1D-FBDD4F31820B}"/>
              </a:ext>
            </a:extLst>
          </p:cNvPr>
          <p:cNvGrpSpPr/>
          <p:nvPr/>
        </p:nvGrpSpPr>
        <p:grpSpPr>
          <a:xfrm>
            <a:off x="3091949" y="299412"/>
            <a:ext cx="405345" cy="430438"/>
            <a:chOff x="10914544" y="4407150"/>
            <a:chExt cx="720170" cy="681687"/>
          </a:xfrm>
        </p:grpSpPr>
        <p:sp>
          <p:nvSpPr>
            <p:cNvPr id="3" name="Google Shape;1138;p48">
              <a:extLst>
                <a:ext uri="{FF2B5EF4-FFF2-40B4-BE49-F238E27FC236}">
                  <a16:creationId xmlns:a16="http://schemas.microsoft.com/office/drawing/2014/main" id="{59CE77DF-6ADF-A535-D488-BC717C951514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rgbClr val="F6404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139;p48">
              <a:extLst>
                <a:ext uri="{FF2B5EF4-FFF2-40B4-BE49-F238E27FC236}">
                  <a16:creationId xmlns:a16="http://schemas.microsoft.com/office/drawing/2014/main" id="{FAEAF7DB-33EA-235C-75A9-151B4253A7CB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140;p48">
              <a:extLst>
                <a:ext uri="{FF2B5EF4-FFF2-40B4-BE49-F238E27FC236}">
                  <a16:creationId xmlns:a16="http://schemas.microsoft.com/office/drawing/2014/main" id="{C9F3B6F1-1A40-CB54-0DD3-3EC5C10B46BB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141;p48">
              <a:extLst>
                <a:ext uri="{FF2B5EF4-FFF2-40B4-BE49-F238E27FC236}">
                  <a16:creationId xmlns:a16="http://schemas.microsoft.com/office/drawing/2014/main" id="{267A60C3-8B0F-48C4-71D5-DF94550A71C3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13" name="Diagrama 12">
            <a:extLst>
              <a:ext uri="{FF2B5EF4-FFF2-40B4-BE49-F238E27FC236}">
                <a16:creationId xmlns:a16="http://schemas.microsoft.com/office/drawing/2014/main" id="{0EF6E6E4-D113-700B-5243-2AF94AC30B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432235"/>
              </p:ext>
            </p:extLst>
          </p:nvPr>
        </p:nvGraphicFramePr>
        <p:xfrm>
          <a:off x="1564106" y="1025358"/>
          <a:ext cx="9063788" cy="5328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0015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0B6846-7AAE-DCDB-F3C1-ECBD053E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ea typeface="Calibri"/>
                <a:cs typeface="Calibri"/>
              </a:rPr>
              <a:t>¡Gracias!</a:t>
            </a:r>
          </a:p>
        </p:txBody>
      </p:sp>
      <p:sp>
        <p:nvSpPr>
          <p:cNvPr id="3" name="Google Shape;11;p2">
            <a:extLst>
              <a:ext uri="{FF2B5EF4-FFF2-40B4-BE49-F238E27FC236}">
                <a16:creationId xmlns:a16="http://schemas.microsoft.com/office/drawing/2014/main" id="{9A2E37CF-E7A3-E439-D538-EF4A3BB9E1AB}"/>
              </a:ext>
            </a:extLst>
          </p:cNvPr>
          <p:cNvSpPr/>
          <p:nvPr/>
        </p:nvSpPr>
        <p:spPr>
          <a:xfrm>
            <a:off x="315314" y="407055"/>
            <a:ext cx="539646" cy="134911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027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227CE749-C26F-F19F-7CA0-D1C9D0C71E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728" y="2348795"/>
            <a:ext cx="5224731" cy="1166469"/>
          </a:xfrm>
        </p:spPr>
        <p:txBody>
          <a:bodyPr lIns="91440" tIns="45720" rIns="91440" bIns="45720" anchor="t"/>
          <a:lstStyle/>
          <a:p>
            <a:r>
              <a:rPr lang="es-CO" dirty="0">
                <a:cs typeface="Calibri"/>
              </a:rPr>
              <a:t>SQL – FIXED ASSETS</a:t>
            </a:r>
            <a:endParaRPr lang="es-CO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06B1812-38F8-F2E9-ED52-1935F86CAD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4273" y="5193072"/>
            <a:ext cx="3311525" cy="348352"/>
          </a:xfrm>
        </p:spPr>
        <p:txBody>
          <a:bodyPr lIns="91440" tIns="45720" rIns="91440" bIns="45720" anchor="t"/>
          <a:lstStyle/>
          <a:p>
            <a:r>
              <a:rPr lang="es-CO" dirty="0">
                <a:ea typeface="Calibri"/>
                <a:cs typeface="Calibri"/>
              </a:rPr>
              <a:t>Cristian Maya</a:t>
            </a:r>
            <a:endParaRPr lang="es-CO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EF516E4-E91E-091F-58C5-215A4E21DC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4272" y="5532378"/>
            <a:ext cx="3311525" cy="362729"/>
          </a:xfrm>
        </p:spPr>
        <p:txBody>
          <a:bodyPr lIns="91440" tIns="45720" rIns="91440" bIns="45720" anchor="t"/>
          <a:lstStyle/>
          <a:p>
            <a:r>
              <a:rPr lang="es-CO" dirty="0">
                <a:ea typeface="Calibri"/>
                <a:cs typeface="Calibri"/>
              </a:rPr>
              <a:t>Practicante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117CB05D-EBAB-A3CE-7D12-5751585995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271" y="5886061"/>
            <a:ext cx="3311525" cy="348352"/>
          </a:xfrm>
        </p:spPr>
        <p:txBody>
          <a:bodyPr lIns="91440" tIns="45720" rIns="91440" bIns="45720" anchor="t"/>
          <a:lstStyle/>
          <a:p>
            <a:r>
              <a:rPr lang="es-CO" dirty="0">
                <a:ea typeface="Calibri"/>
                <a:cs typeface="Calibri"/>
              </a:rPr>
              <a:t>TI</a:t>
            </a:r>
            <a:endParaRPr lang="es-CO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3AC9665F-9B27-8DAE-50E5-BA0FC618F0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38627" y="6067605"/>
            <a:ext cx="2318709" cy="353713"/>
          </a:xfrm>
        </p:spPr>
        <p:txBody>
          <a:bodyPr lIns="91440" tIns="45720" rIns="91440" bIns="45720" anchor="t"/>
          <a:lstStyle/>
          <a:p>
            <a:r>
              <a:rPr lang="es-CO" dirty="0">
                <a:ea typeface="Calibri"/>
                <a:cs typeface="Calibri"/>
              </a:rPr>
              <a:t>10-Mayo / Medellín</a:t>
            </a:r>
            <a:endParaRPr lang="es-CO" dirty="0" err="1"/>
          </a:p>
        </p:txBody>
      </p:sp>
    </p:spTree>
    <p:extLst>
      <p:ext uri="{BB962C8B-B14F-4D97-AF65-F5344CB8AC3E}">
        <p14:creationId xmlns:p14="http://schemas.microsoft.com/office/powerpoint/2010/main" val="165929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965A2A8-3372-F66D-27C7-A876CC808D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05246" y="2621891"/>
            <a:ext cx="5827681" cy="1406525"/>
          </a:xfrm>
        </p:spPr>
        <p:txBody>
          <a:bodyPr lIns="91440" tIns="45720" rIns="91440" bIns="45720" anchor="t"/>
          <a:lstStyle/>
          <a:p>
            <a:r>
              <a:rPr lang="es-CO" dirty="0">
                <a:ea typeface="Calibri"/>
                <a:cs typeface="Calibri"/>
              </a:rPr>
              <a:t>Problemática</a:t>
            </a:r>
          </a:p>
        </p:txBody>
      </p:sp>
    </p:spTree>
    <p:extLst>
      <p:ext uri="{BB962C8B-B14F-4D97-AF65-F5344CB8AC3E}">
        <p14:creationId xmlns:p14="http://schemas.microsoft.com/office/powerpoint/2010/main" val="220620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BA33A42-DD2E-DDC7-A1AB-7FA1D8C45F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pPr algn="ctr"/>
            <a:r>
              <a:rPr lang="es-CO" dirty="0">
                <a:ea typeface="Calibri"/>
                <a:cs typeface="Calibri"/>
              </a:rPr>
              <a:t>Oracle - SQL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E13F81B-3761-3FBC-09C6-583084E8DB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65443" y="1756855"/>
            <a:ext cx="4323990" cy="3329854"/>
          </a:xfrm>
        </p:spPr>
        <p:txBody>
          <a:bodyPr lIns="91440" tIns="45720" rIns="91440" bIns="45720" anchor="t"/>
          <a:lstStyle/>
          <a:p>
            <a:pPr marL="285750" indent="-285750">
              <a:buFont typeface="Calibri" panose="020B0604020202020204" pitchFamily="34" charset="0"/>
              <a:buChar char="-"/>
            </a:pPr>
            <a:r>
              <a:rPr lang="es-CO" sz="2800" dirty="0">
                <a:ea typeface="Calibri"/>
                <a:cs typeface="Calibri"/>
              </a:rPr>
              <a:t>Integridad en los datos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endParaRPr lang="es-CO" sz="2800" dirty="0">
              <a:ea typeface="Calibri"/>
              <a:cs typeface="Calibri"/>
            </a:endParaRP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s-CO" sz="2800" dirty="0">
                <a:ea typeface="Calibri"/>
                <a:cs typeface="Calibri"/>
              </a:rPr>
              <a:t>Consultas complejas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endParaRPr lang="es-CO" sz="2800" dirty="0">
              <a:ea typeface="Calibri"/>
              <a:cs typeface="Calibri"/>
            </a:endParaRP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s-CO" sz="2800" dirty="0">
                <a:ea typeface="Calibri"/>
                <a:cs typeface="Calibri"/>
              </a:rPr>
              <a:t>Flexibilidad en la manipulación de los datos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endParaRPr lang="es-CO" dirty="0">
              <a:ea typeface="Calibri"/>
              <a:cs typeface="Calibri"/>
            </a:endParaRPr>
          </a:p>
          <a:p>
            <a:pPr marL="285750" indent="-285750">
              <a:buFont typeface="Calibri" panose="020B0604020202020204" pitchFamily="34" charset="0"/>
              <a:buChar char="-"/>
            </a:pPr>
            <a:endParaRPr lang="es-CO" dirty="0">
              <a:ea typeface="Calibri"/>
              <a:cs typeface="Calibri"/>
            </a:endParaRPr>
          </a:p>
          <a:p>
            <a:pPr marL="285750" indent="-285750">
              <a:buFont typeface="Calibri" panose="020B0604020202020204" pitchFamily="34" charset="0"/>
              <a:buChar char="-"/>
            </a:pPr>
            <a:endParaRPr lang="es-CO" dirty="0">
              <a:ea typeface="Calibri"/>
              <a:cs typeface="Calibri"/>
            </a:endParaRPr>
          </a:p>
        </p:txBody>
      </p:sp>
      <p:sp>
        <p:nvSpPr>
          <p:cNvPr id="4" name="Google Shape;11;p2">
            <a:extLst>
              <a:ext uri="{FF2B5EF4-FFF2-40B4-BE49-F238E27FC236}">
                <a16:creationId xmlns:a16="http://schemas.microsoft.com/office/drawing/2014/main" id="{CA808580-194B-0D2A-517F-EF76D3320D04}"/>
              </a:ext>
            </a:extLst>
          </p:cNvPr>
          <p:cNvSpPr/>
          <p:nvPr/>
        </p:nvSpPr>
        <p:spPr>
          <a:xfrm>
            <a:off x="315314" y="407055"/>
            <a:ext cx="539646" cy="134911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125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965A2A8-3372-F66D-27C7-A876CC808D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39397" y="1011626"/>
            <a:ext cx="4332436" cy="1406525"/>
          </a:xfrm>
        </p:spPr>
        <p:txBody>
          <a:bodyPr lIns="91440" tIns="45720" rIns="91440" bIns="45720" anchor="t"/>
          <a:lstStyle/>
          <a:p>
            <a:pPr algn="ctr"/>
            <a:r>
              <a:rPr lang="es-CO" dirty="0">
                <a:ea typeface="Calibri"/>
                <a:cs typeface="Calibri"/>
              </a:rPr>
              <a:t>Propuesta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ED661F4-8723-0D6E-7BBC-0BAD16745DA8}"/>
              </a:ext>
            </a:extLst>
          </p:cNvPr>
          <p:cNvSpPr txBox="1">
            <a:spLocks/>
          </p:cNvSpPr>
          <p:nvPr/>
        </p:nvSpPr>
        <p:spPr>
          <a:xfrm>
            <a:off x="3937239" y="3433256"/>
            <a:ext cx="4323990" cy="971968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2800" dirty="0">
                <a:ea typeface="Calibri"/>
                <a:cs typeface="Calibri"/>
                <a:hlinkClick r:id="rId2"/>
              </a:rPr>
              <a:t>Asset_Management</a:t>
            </a:r>
            <a:endParaRPr lang="es-ES"/>
          </a:p>
          <a:p>
            <a:pPr marL="285750" indent="-285750">
              <a:buFont typeface="Calibri" panose="020B0604020202020204" pitchFamily="34" charset="0"/>
              <a:buChar char="-"/>
            </a:pPr>
            <a:endParaRPr lang="es-CO" dirty="0">
              <a:ea typeface="Calibri"/>
              <a:cs typeface="Calibri"/>
            </a:endParaRPr>
          </a:p>
          <a:p>
            <a:pPr marL="285750" indent="-285750">
              <a:buFont typeface="Calibri" panose="020B0604020202020204" pitchFamily="34" charset="0"/>
              <a:buChar char="-"/>
            </a:pPr>
            <a:endParaRPr lang="es-CO" dirty="0">
              <a:ea typeface="Calibri"/>
              <a:cs typeface="Calibri"/>
            </a:endParaRPr>
          </a:p>
          <a:p>
            <a:pPr marL="285750" indent="-285750">
              <a:buFont typeface="Calibri" panose="020B0604020202020204" pitchFamily="34" charset="0"/>
              <a:buChar char="-"/>
            </a:pPr>
            <a:endParaRPr lang="es-CO" dirty="0">
              <a:ea typeface="Calibri"/>
              <a:cs typeface="Calibri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20F94BFA-0AC7-EED6-4B91-A15292DA8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29918" y="5314389"/>
            <a:ext cx="1204899" cy="138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46083A9-2FF5-3341-8AE7-2D25F0592A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0371" y="2239992"/>
            <a:ext cx="4715411" cy="1511030"/>
          </a:xfrm>
        </p:spPr>
        <p:txBody>
          <a:bodyPr lIns="91440" tIns="45720" rIns="91440" bIns="45720" anchor="t"/>
          <a:lstStyle/>
          <a:p>
            <a:r>
              <a:rPr lang="es-CO" sz="4400" dirty="0">
                <a:ea typeface="Calibri"/>
                <a:cs typeface="Calibri"/>
              </a:rPr>
              <a:t>PROCEDIMIENTOS </a:t>
            </a:r>
            <a:endParaRPr lang="es-ES"/>
          </a:p>
          <a:p>
            <a:r>
              <a:rPr lang="es-CO" sz="4400" dirty="0">
                <a:ea typeface="Calibri"/>
                <a:cs typeface="Calibri"/>
              </a:rPr>
              <a:t>ALMACENADOS</a:t>
            </a:r>
            <a:endParaRPr lang="es-CO" dirty="0"/>
          </a:p>
        </p:txBody>
      </p:sp>
      <p:sp>
        <p:nvSpPr>
          <p:cNvPr id="8" name="Google Shape;11;p2">
            <a:extLst>
              <a:ext uri="{FF2B5EF4-FFF2-40B4-BE49-F238E27FC236}">
                <a16:creationId xmlns:a16="http://schemas.microsoft.com/office/drawing/2014/main" id="{58DF7D62-ECCC-7BB3-686D-C641FCE11F22}"/>
              </a:ext>
            </a:extLst>
          </p:cNvPr>
          <p:cNvSpPr/>
          <p:nvPr/>
        </p:nvSpPr>
        <p:spPr>
          <a:xfrm>
            <a:off x="393805" y="255587"/>
            <a:ext cx="539646" cy="134911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" name="Google Shape;1137;p48">
            <a:extLst>
              <a:ext uri="{FF2B5EF4-FFF2-40B4-BE49-F238E27FC236}">
                <a16:creationId xmlns:a16="http://schemas.microsoft.com/office/drawing/2014/main" id="{25DCE3C7-BD65-D65F-A5A8-080539EC65D6}"/>
              </a:ext>
            </a:extLst>
          </p:cNvPr>
          <p:cNvGrpSpPr/>
          <p:nvPr/>
        </p:nvGrpSpPr>
        <p:grpSpPr>
          <a:xfrm>
            <a:off x="213704" y="2698414"/>
            <a:ext cx="606628" cy="574211"/>
            <a:chOff x="10914544" y="4407150"/>
            <a:chExt cx="720170" cy="681687"/>
          </a:xfrm>
        </p:grpSpPr>
        <p:sp>
          <p:nvSpPr>
            <p:cNvPr id="4" name="Google Shape;1138;p48">
              <a:extLst>
                <a:ext uri="{FF2B5EF4-FFF2-40B4-BE49-F238E27FC236}">
                  <a16:creationId xmlns:a16="http://schemas.microsoft.com/office/drawing/2014/main" id="{AA408F98-3EE5-A9B6-3F8E-BC14DF9688D2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rgbClr val="F6404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139;p48">
              <a:extLst>
                <a:ext uri="{FF2B5EF4-FFF2-40B4-BE49-F238E27FC236}">
                  <a16:creationId xmlns:a16="http://schemas.microsoft.com/office/drawing/2014/main" id="{03DD9A71-6F8A-083E-B92B-5B6467573AD4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140;p48">
              <a:extLst>
                <a:ext uri="{FF2B5EF4-FFF2-40B4-BE49-F238E27FC236}">
                  <a16:creationId xmlns:a16="http://schemas.microsoft.com/office/drawing/2014/main" id="{20C12F10-33F6-5D76-B47D-A554BC1097A8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141;p48">
              <a:extLst>
                <a:ext uri="{FF2B5EF4-FFF2-40B4-BE49-F238E27FC236}">
                  <a16:creationId xmlns:a16="http://schemas.microsoft.com/office/drawing/2014/main" id="{A8891BA8-A73F-6E49-AD4B-28A1B068F689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" name="Marcador de posición de imagen 6" descr="Texto&#10;&#10;Descripción generada automáticamente">
            <a:extLst>
              <a:ext uri="{FF2B5EF4-FFF2-40B4-BE49-F238E27FC236}">
                <a16:creationId xmlns:a16="http://schemas.microsoft.com/office/drawing/2014/main" id="{32697AD7-0AEC-9033-17E3-EB3890AF99B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-3604" t="-3333" r="-3604" b="-3125"/>
          <a:stretch/>
        </p:blipFill>
        <p:spPr>
          <a:xfrm>
            <a:off x="7673002" y="673819"/>
            <a:ext cx="3286826" cy="4645783"/>
          </a:xfrm>
        </p:spPr>
      </p:pic>
    </p:spTree>
    <p:extLst>
      <p:ext uri="{BB962C8B-B14F-4D97-AF65-F5344CB8AC3E}">
        <p14:creationId xmlns:p14="http://schemas.microsoft.com/office/powerpoint/2010/main" val="12000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46083A9-2FF5-3341-8AE7-2D25F0592A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34069" y="2613803"/>
            <a:ext cx="4715411" cy="648389"/>
          </a:xfrm>
        </p:spPr>
        <p:txBody>
          <a:bodyPr lIns="91440" tIns="45720" rIns="91440" bIns="45720" anchor="t"/>
          <a:lstStyle/>
          <a:p>
            <a:r>
              <a:rPr lang="es-CO" sz="4400" dirty="0">
                <a:ea typeface="Calibri"/>
                <a:cs typeface="Calibri"/>
              </a:rPr>
              <a:t>FUNCIONES</a:t>
            </a:r>
            <a:endParaRPr lang="es-ES" dirty="0"/>
          </a:p>
        </p:txBody>
      </p:sp>
      <p:sp>
        <p:nvSpPr>
          <p:cNvPr id="8" name="Google Shape;11;p2">
            <a:extLst>
              <a:ext uri="{FF2B5EF4-FFF2-40B4-BE49-F238E27FC236}">
                <a16:creationId xmlns:a16="http://schemas.microsoft.com/office/drawing/2014/main" id="{58DF7D62-ECCC-7BB3-686D-C641FCE11F22}"/>
              </a:ext>
            </a:extLst>
          </p:cNvPr>
          <p:cNvSpPr/>
          <p:nvPr/>
        </p:nvSpPr>
        <p:spPr>
          <a:xfrm>
            <a:off x="393805" y="255587"/>
            <a:ext cx="539646" cy="134911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Marcador de posición de imagen 6" descr="Texto&#10;&#10;Descripción generada automáticamente">
            <a:extLst>
              <a:ext uri="{FF2B5EF4-FFF2-40B4-BE49-F238E27FC236}">
                <a16:creationId xmlns:a16="http://schemas.microsoft.com/office/drawing/2014/main" id="{9F048406-A75A-C963-D784-6637EC8560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-1366" t="-12575" r="6221" b="-5017"/>
          <a:stretch/>
        </p:blipFill>
        <p:spPr>
          <a:xfrm>
            <a:off x="5908165" y="1892672"/>
            <a:ext cx="5773371" cy="1866852"/>
          </a:xfrm>
        </p:spPr>
      </p:pic>
      <p:grpSp>
        <p:nvGrpSpPr>
          <p:cNvPr id="15" name="Google Shape;1137;p48">
            <a:extLst>
              <a:ext uri="{FF2B5EF4-FFF2-40B4-BE49-F238E27FC236}">
                <a16:creationId xmlns:a16="http://schemas.microsoft.com/office/drawing/2014/main" id="{018E562D-0923-EA16-BE5F-E8080F951059}"/>
              </a:ext>
            </a:extLst>
          </p:cNvPr>
          <p:cNvGrpSpPr/>
          <p:nvPr/>
        </p:nvGrpSpPr>
        <p:grpSpPr>
          <a:xfrm>
            <a:off x="271197" y="2727175"/>
            <a:ext cx="405344" cy="430439"/>
            <a:chOff x="10914544" y="4407150"/>
            <a:chExt cx="720170" cy="681687"/>
          </a:xfrm>
        </p:grpSpPr>
        <p:sp>
          <p:nvSpPr>
            <p:cNvPr id="3" name="Google Shape;1138;p48">
              <a:extLst>
                <a:ext uri="{FF2B5EF4-FFF2-40B4-BE49-F238E27FC236}">
                  <a16:creationId xmlns:a16="http://schemas.microsoft.com/office/drawing/2014/main" id="{859F7AE4-9253-08C8-0580-7FF58F5B46B2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rgbClr val="F6404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1139;p48">
              <a:extLst>
                <a:ext uri="{FF2B5EF4-FFF2-40B4-BE49-F238E27FC236}">
                  <a16:creationId xmlns:a16="http://schemas.microsoft.com/office/drawing/2014/main" id="{A74FDE97-6676-337A-1DE8-40EAC793093A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140;p48">
              <a:extLst>
                <a:ext uri="{FF2B5EF4-FFF2-40B4-BE49-F238E27FC236}">
                  <a16:creationId xmlns:a16="http://schemas.microsoft.com/office/drawing/2014/main" id="{68DB1646-9988-1CBD-CC94-2B24F36F4470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141;p48">
              <a:extLst>
                <a:ext uri="{FF2B5EF4-FFF2-40B4-BE49-F238E27FC236}">
                  <a16:creationId xmlns:a16="http://schemas.microsoft.com/office/drawing/2014/main" id="{75F7A103-FFAC-8F55-8FB8-3A63DBE6291E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436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46083A9-2FF5-3341-8AE7-2D25F0592A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2220" y="2498784"/>
            <a:ext cx="2932619" cy="648389"/>
          </a:xfrm>
        </p:spPr>
        <p:txBody>
          <a:bodyPr lIns="91440" tIns="45720" rIns="91440" bIns="45720" anchor="t"/>
          <a:lstStyle/>
          <a:p>
            <a:r>
              <a:rPr lang="es-CO" sz="4400" dirty="0">
                <a:ea typeface="Calibri"/>
                <a:cs typeface="Calibri"/>
              </a:rPr>
              <a:t>VISTAS</a:t>
            </a:r>
            <a:endParaRPr lang="es-ES" dirty="0"/>
          </a:p>
        </p:txBody>
      </p:sp>
      <p:sp>
        <p:nvSpPr>
          <p:cNvPr id="8" name="Google Shape;11;p2">
            <a:extLst>
              <a:ext uri="{FF2B5EF4-FFF2-40B4-BE49-F238E27FC236}">
                <a16:creationId xmlns:a16="http://schemas.microsoft.com/office/drawing/2014/main" id="{58DF7D62-ECCC-7BB3-686D-C641FCE11F22}"/>
              </a:ext>
            </a:extLst>
          </p:cNvPr>
          <p:cNvSpPr/>
          <p:nvPr/>
        </p:nvSpPr>
        <p:spPr>
          <a:xfrm>
            <a:off x="393805" y="255587"/>
            <a:ext cx="539646" cy="134911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oogle Shape;1137;p48">
            <a:extLst>
              <a:ext uri="{FF2B5EF4-FFF2-40B4-BE49-F238E27FC236}">
                <a16:creationId xmlns:a16="http://schemas.microsoft.com/office/drawing/2014/main" id="{CE1311E6-B9C7-B929-BC1D-FBDD4F31820B}"/>
              </a:ext>
            </a:extLst>
          </p:cNvPr>
          <p:cNvGrpSpPr/>
          <p:nvPr/>
        </p:nvGrpSpPr>
        <p:grpSpPr>
          <a:xfrm>
            <a:off x="271212" y="2612149"/>
            <a:ext cx="405345" cy="430438"/>
            <a:chOff x="10914544" y="4407150"/>
            <a:chExt cx="720170" cy="681687"/>
          </a:xfrm>
        </p:grpSpPr>
        <p:sp>
          <p:nvSpPr>
            <p:cNvPr id="3" name="Google Shape;1138;p48">
              <a:extLst>
                <a:ext uri="{FF2B5EF4-FFF2-40B4-BE49-F238E27FC236}">
                  <a16:creationId xmlns:a16="http://schemas.microsoft.com/office/drawing/2014/main" id="{59CE77DF-6ADF-A535-D488-BC717C951514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rgbClr val="F6404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139;p48">
              <a:extLst>
                <a:ext uri="{FF2B5EF4-FFF2-40B4-BE49-F238E27FC236}">
                  <a16:creationId xmlns:a16="http://schemas.microsoft.com/office/drawing/2014/main" id="{FAEAF7DB-33EA-235C-75A9-151B4253A7CB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140;p48">
              <a:extLst>
                <a:ext uri="{FF2B5EF4-FFF2-40B4-BE49-F238E27FC236}">
                  <a16:creationId xmlns:a16="http://schemas.microsoft.com/office/drawing/2014/main" id="{C9F3B6F1-1A40-CB54-0DD3-3EC5C10B46BB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141;p48">
              <a:extLst>
                <a:ext uri="{FF2B5EF4-FFF2-40B4-BE49-F238E27FC236}">
                  <a16:creationId xmlns:a16="http://schemas.microsoft.com/office/drawing/2014/main" id="{267A60C3-8B0F-48C4-71D5-DF94550A71C3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" name="Marcador de posición de imagen 11" descr="Texto&#10;&#10;Descripción generada automáticamente">
            <a:extLst>
              <a:ext uri="{FF2B5EF4-FFF2-40B4-BE49-F238E27FC236}">
                <a16:creationId xmlns:a16="http://schemas.microsoft.com/office/drawing/2014/main" id="{1A5A6424-4234-E4E9-B04C-5455F07137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-403" t="-10385" r="-1210" b="-6586"/>
          <a:stretch/>
        </p:blipFill>
        <p:spPr>
          <a:xfrm>
            <a:off x="6877754" y="1572900"/>
            <a:ext cx="4343447" cy="2482744"/>
          </a:xfrm>
        </p:spPr>
      </p:pic>
    </p:spTree>
    <p:extLst>
      <p:ext uri="{BB962C8B-B14F-4D97-AF65-F5344CB8AC3E}">
        <p14:creationId xmlns:p14="http://schemas.microsoft.com/office/powerpoint/2010/main" val="244033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965A2A8-3372-F66D-27C7-A876CC808D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29352" y="1405364"/>
            <a:ext cx="3541681" cy="1205999"/>
          </a:xfrm>
        </p:spPr>
        <p:txBody>
          <a:bodyPr lIns="91440" tIns="45720" rIns="91440" bIns="45720" anchor="t"/>
          <a:lstStyle/>
          <a:p>
            <a:r>
              <a:rPr lang="es-CO" dirty="0" err="1">
                <a:ea typeface="Calibri"/>
                <a:cs typeface="Calibri"/>
              </a:rPr>
              <a:t>BackEnd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09DE7AD-761D-F3CB-BC31-E47252D562A2}"/>
              </a:ext>
            </a:extLst>
          </p:cNvPr>
          <p:cNvSpPr txBox="1"/>
          <p:nvPr/>
        </p:nvSpPr>
        <p:spPr>
          <a:xfrm>
            <a:off x="3315369" y="3021263"/>
            <a:ext cx="428056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Calibri"/>
              <a:buChar char="-"/>
            </a:pPr>
            <a:r>
              <a:rPr lang="es-ES" sz="3600" dirty="0">
                <a:ea typeface="Calibri"/>
                <a:cs typeface="Calibri"/>
              </a:rPr>
              <a:t>Java</a:t>
            </a:r>
          </a:p>
          <a:p>
            <a:pPr marL="742950" lvl="1" indent="-285750">
              <a:buFont typeface="Courier New"/>
              <a:buChar char="o"/>
            </a:pPr>
            <a:r>
              <a:rPr lang="es-ES" sz="3600" dirty="0">
                <a:ea typeface="Calibri"/>
                <a:cs typeface="Calibri"/>
              </a:rPr>
              <a:t>Spring </a:t>
            </a:r>
            <a:r>
              <a:rPr lang="es-ES" sz="3600" err="1">
                <a:ea typeface="Calibri"/>
                <a:cs typeface="Calibri"/>
              </a:rPr>
              <a:t>Boot</a:t>
            </a:r>
            <a:endParaRPr lang="es-ES" sz="32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556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80f0505-399b-4057-95ef-69a121952053">
      <Terms xmlns="http://schemas.microsoft.com/office/infopath/2007/PartnerControls"/>
    </lcf76f155ced4ddcb4097134ff3c332f>
    <PublishingExpirationDate xmlns="http://schemas.microsoft.com/sharepoint/v3" xsi:nil="true"/>
    <PublishingStartDate xmlns="http://schemas.microsoft.com/sharepoint/v3" xsi:nil="true"/>
    <TaxCatchAll xmlns="60a8ab17-018f-4698-b34c-1912b1bd3b9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62198F9EFB22947887C7F352F17A88F" ma:contentTypeVersion="17" ma:contentTypeDescription="Crear nuevo documento." ma:contentTypeScope="" ma:versionID="17b8736885f2c2ab8f2c787dc2b34913">
  <xsd:schema xmlns:xsd="http://www.w3.org/2001/XMLSchema" xmlns:xs="http://www.w3.org/2001/XMLSchema" xmlns:p="http://schemas.microsoft.com/office/2006/metadata/properties" xmlns:ns1="http://schemas.microsoft.com/sharepoint/v3" xmlns:ns2="60a8ab17-018f-4698-b34c-1912b1bd3b9c" xmlns:ns3="280f0505-399b-4057-95ef-69a121952053" targetNamespace="http://schemas.microsoft.com/office/2006/metadata/properties" ma:root="true" ma:fieldsID="5e274d31a1ccc74c4fd57ecb1307f4f5" ns1:_="" ns2:_="" ns3:_="">
    <xsd:import namespace="http://schemas.microsoft.com/sharepoint/v3"/>
    <xsd:import namespace="60a8ab17-018f-4698-b34c-1912b1bd3b9c"/>
    <xsd:import namespace="280f0505-399b-4057-95ef-69a12195205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lcf76f155ced4ddcb4097134ff3c332f" minOccurs="0"/>
                <xsd:element ref="ns2:TaxCatchAll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Fecha de inicio programada" ma:description="Fecha de inicio programada es una columna del sitio que crea la característica Publicación. Se usa para especificar la fecha y la hora a la que esta página se presentará por primera vez a los visitantes del sitio." ma:internalName="PublishingStartDate">
      <xsd:simpleType>
        <xsd:restriction base="dms:Unknown"/>
      </xsd:simpleType>
    </xsd:element>
    <xsd:element name="PublishingExpirationDate" ma:index="9" nillable="true" ma:displayName="Fecha de finalización programada" ma:description="Fecha de finalización programada es una columna del sitio que crea la característica Publicación. Se usa para especificar la fecha y la hora a la que esta página dejará de presentarse a los visitantes del sitio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a8ab17-018f-4698-b34c-1912b1bd3b9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175cf1c6-ba0f-4e73-9be5-927c7834585a}" ma:internalName="TaxCatchAll" ma:showField="CatchAllData" ma:web="60a8ab17-018f-4698-b34c-1912b1bd3b9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0f0505-399b-4057-95ef-69a1219520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20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Etiquetas de imagen" ma:readOnly="false" ma:fieldId="{5cf76f15-5ced-4ddc-b409-7134ff3c332f}" ma:taxonomyMulti="true" ma:sspId="26fb534e-d6b4-442e-a6b5-368e1faef8c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5C3BEB8-ABF2-4215-8A8C-6A7698DC35CC}">
  <ds:schemaRefs>
    <ds:schemaRef ds:uri="http://schemas.microsoft.com/office/2006/metadata/properties"/>
    <ds:schemaRef ds:uri="http://schemas.microsoft.com/office/infopath/2007/PartnerControls"/>
    <ds:schemaRef ds:uri="280f0505-399b-4057-95ef-69a121952053"/>
    <ds:schemaRef ds:uri="http://schemas.microsoft.com/sharepoint/v3"/>
    <ds:schemaRef ds:uri="60a8ab17-018f-4698-b34c-1912b1bd3b9c"/>
  </ds:schemaRefs>
</ds:datastoreItem>
</file>

<file path=customXml/itemProps2.xml><?xml version="1.0" encoding="utf-8"?>
<ds:datastoreItem xmlns:ds="http://schemas.openxmlformats.org/officeDocument/2006/customXml" ds:itemID="{09811022-A084-4FAC-B28E-A4E2A96A921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E6DDFC6-931A-46DA-9C9B-B02FE46E80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0a8ab17-018f-4698-b34c-1912b1bd3b9c"/>
    <ds:schemaRef ds:uri="280f0505-399b-4057-95ef-69a12195205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54</Words>
  <Application>Microsoft Office PowerPoint</Application>
  <PresentationFormat>Panorámica</PresentationFormat>
  <Paragraphs>5</Paragraphs>
  <Slides>12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3" baseType="lpstr">
      <vt:lpstr>Tema de Office</vt:lpstr>
      <vt:lpstr>Conectamos los sueños de las personas y los negocios con el mejor servicio para generar desarrollo sostenible y competitividad.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¡Gracias!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Patricia Carmona Cadavid</dc:creator>
  <cp:lastModifiedBy>Diana Patricia Carmona Cadavid</cp:lastModifiedBy>
  <cp:revision>310</cp:revision>
  <dcterms:created xsi:type="dcterms:W3CDTF">2024-01-12T14:27:10Z</dcterms:created>
  <dcterms:modified xsi:type="dcterms:W3CDTF">2024-05-17T05:19:45Z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0x010100162198F9EFB22947887C7F352F17A88F</vt:lpwstr>
  </property>
</Properties>
</file>